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2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40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37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56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37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7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22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69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78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29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1A79C-B01D-453D-8D22-ABEDDA13A15F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38805-B9F1-4760-8B7D-11E65CD4B5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6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414E254-AE3B-460A-83AE-BEFB9A672E95}"/>
              </a:ext>
            </a:extLst>
          </p:cNvPr>
          <p:cNvGrpSpPr/>
          <p:nvPr/>
        </p:nvGrpSpPr>
        <p:grpSpPr>
          <a:xfrm>
            <a:off x="1130490" y="2639003"/>
            <a:ext cx="1792602" cy="3844758"/>
            <a:chOff x="350976" y="2216613"/>
            <a:chExt cx="1792602" cy="3844758"/>
          </a:xfrm>
        </p:grpSpPr>
        <p:sp>
          <p:nvSpPr>
            <p:cNvPr id="4" name="正方形/長方形 4">
              <a:extLst>
                <a:ext uri="{FF2B5EF4-FFF2-40B4-BE49-F238E27FC236}">
                  <a16:creationId xmlns:a16="http://schemas.microsoft.com/office/drawing/2014/main" id="{4AC79B29-388B-401F-ADAB-18780B49AABC}"/>
                </a:ext>
              </a:extLst>
            </p:cNvPr>
            <p:cNvSpPr/>
            <p:nvPr/>
          </p:nvSpPr>
          <p:spPr>
            <a:xfrm>
              <a:off x="932360" y="2216613"/>
              <a:ext cx="629799" cy="1693388"/>
            </a:xfrm>
            <a:custGeom>
              <a:avLst/>
              <a:gdLst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0 w 1099524"/>
                <a:gd name="connsiteY3" fmla="*/ 1940996 h 1940996"/>
                <a:gd name="connsiteX4" fmla="*/ 0 w 1099524"/>
                <a:gd name="connsiteY4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55372 w 1099524"/>
                <a:gd name="connsiteY3" fmla="*/ 1940996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60982 w 1099524"/>
                <a:gd name="connsiteY3" fmla="*/ 1724885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9524" h="1940996">
                  <a:moveTo>
                    <a:pt x="0" y="0"/>
                  </a:moveTo>
                  <a:lnTo>
                    <a:pt x="1099524" y="0"/>
                  </a:lnTo>
                  <a:lnTo>
                    <a:pt x="1099524" y="1940996"/>
                  </a:lnTo>
                  <a:lnTo>
                    <a:pt x="560982" y="1724885"/>
                  </a:lnTo>
                  <a:lnTo>
                    <a:pt x="0" y="19409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82206CA0-D51F-4FD5-9AB8-6189943FCE71}"/>
                </a:ext>
              </a:extLst>
            </p:cNvPr>
            <p:cNvSpPr txBox="1"/>
            <p:nvPr/>
          </p:nvSpPr>
          <p:spPr>
            <a:xfrm>
              <a:off x="854755" y="4415943"/>
              <a:ext cx="800219" cy="147312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さかえ</a:t>
              </a:r>
              <a:endParaRPr kumimoji="1"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たろう</a:t>
              </a:r>
            </a:p>
          </p:txBody>
        </p:sp>
        <p:sp>
          <p:nvSpPr>
            <p:cNvPr id="35" name="正方形/長方形 4">
              <a:extLst>
                <a:ext uri="{FF2B5EF4-FFF2-40B4-BE49-F238E27FC236}">
                  <a16:creationId xmlns:a16="http://schemas.microsoft.com/office/drawing/2014/main" id="{DC17EC59-F00F-4D47-B488-34C4A7C1AA42}"/>
                </a:ext>
              </a:extLst>
            </p:cNvPr>
            <p:cNvSpPr/>
            <p:nvPr/>
          </p:nvSpPr>
          <p:spPr>
            <a:xfrm>
              <a:off x="880905" y="4091277"/>
              <a:ext cx="732710" cy="1970094"/>
            </a:xfrm>
            <a:custGeom>
              <a:avLst/>
              <a:gdLst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0 w 1099524"/>
                <a:gd name="connsiteY3" fmla="*/ 1940996 h 1940996"/>
                <a:gd name="connsiteX4" fmla="*/ 0 w 1099524"/>
                <a:gd name="connsiteY4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55372 w 1099524"/>
                <a:gd name="connsiteY3" fmla="*/ 1940996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60982 w 1099524"/>
                <a:gd name="connsiteY3" fmla="*/ 1724885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9524" h="1940996">
                  <a:moveTo>
                    <a:pt x="0" y="0"/>
                  </a:moveTo>
                  <a:lnTo>
                    <a:pt x="1099524" y="0"/>
                  </a:lnTo>
                  <a:lnTo>
                    <a:pt x="1099524" y="1940996"/>
                  </a:lnTo>
                  <a:lnTo>
                    <a:pt x="560982" y="1724885"/>
                  </a:lnTo>
                  <a:lnTo>
                    <a:pt x="0" y="19409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62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DEA98B37-EF09-41B3-9136-A7549DA17A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91511">
              <a:off x="350976" y="2732352"/>
              <a:ext cx="1792602" cy="1683591"/>
            </a:xfrm>
            <a:prstGeom prst="rect">
              <a:avLst/>
            </a:prstGeom>
          </p:spPr>
        </p:pic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440C7EBF-88B1-4A72-91EB-81A118AE0212}"/>
              </a:ext>
            </a:extLst>
          </p:cNvPr>
          <p:cNvGrpSpPr/>
          <p:nvPr/>
        </p:nvGrpSpPr>
        <p:grpSpPr>
          <a:xfrm>
            <a:off x="3180510" y="2639003"/>
            <a:ext cx="1693388" cy="3772444"/>
            <a:chOff x="386601" y="2199835"/>
            <a:chExt cx="1693388" cy="3772444"/>
          </a:xfrm>
        </p:grpSpPr>
        <p:sp>
          <p:nvSpPr>
            <p:cNvPr id="41" name="正方形/長方形 4">
              <a:extLst>
                <a:ext uri="{FF2B5EF4-FFF2-40B4-BE49-F238E27FC236}">
                  <a16:creationId xmlns:a16="http://schemas.microsoft.com/office/drawing/2014/main" id="{7255AE6B-BD64-47C2-87F0-DF64B86BB1BE}"/>
                </a:ext>
              </a:extLst>
            </p:cNvPr>
            <p:cNvSpPr/>
            <p:nvPr/>
          </p:nvSpPr>
          <p:spPr>
            <a:xfrm>
              <a:off x="918396" y="2199835"/>
              <a:ext cx="629799" cy="1693388"/>
            </a:xfrm>
            <a:custGeom>
              <a:avLst/>
              <a:gdLst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0 w 1099524"/>
                <a:gd name="connsiteY3" fmla="*/ 1940996 h 1940996"/>
                <a:gd name="connsiteX4" fmla="*/ 0 w 1099524"/>
                <a:gd name="connsiteY4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55372 w 1099524"/>
                <a:gd name="connsiteY3" fmla="*/ 1940996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60982 w 1099524"/>
                <a:gd name="connsiteY3" fmla="*/ 1724885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9524" h="1940996">
                  <a:moveTo>
                    <a:pt x="0" y="0"/>
                  </a:moveTo>
                  <a:lnTo>
                    <a:pt x="1099524" y="0"/>
                  </a:lnTo>
                  <a:lnTo>
                    <a:pt x="1099524" y="1940996"/>
                  </a:lnTo>
                  <a:lnTo>
                    <a:pt x="560982" y="1724885"/>
                  </a:lnTo>
                  <a:lnTo>
                    <a:pt x="0" y="19409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42" name="正方形/長方形 4">
              <a:extLst>
                <a:ext uri="{FF2B5EF4-FFF2-40B4-BE49-F238E27FC236}">
                  <a16:creationId xmlns:a16="http://schemas.microsoft.com/office/drawing/2014/main" id="{7EDFCC8F-28D1-4FA4-996C-DEFFAF7EF21D}"/>
                </a:ext>
              </a:extLst>
            </p:cNvPr>
            <p:cNvSpPr/>
            <p:nvPr/>
          </p:nvSpPr>
          <p:spPr>
            <a:xfrm>
              <a:off x="898981" y="4074499"/>
              <a:ext cx="668629" cy="1797794"/>
            </a:xfrm>
            <a:custGeom>
              <a:avLst/>
              <a:gdLst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0 w 1099524"/>
                <a:gd name="connsiteY3" fmla="*/ 1940996 h 1940996"/>
                <a:gd name="connsiteX4" fmla="*/ 0 w 1099524"/>
                <a:gd name="connsiteY4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55372 w 1099524"/>
                <a:gd name="connsiteY3" fmla="*/ 1940996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60982 w 1099524"/>
                <a:gd name="connsiteY3" fmla="*/ 1724885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9524" h="1940996">
                  <a:moveTo>
                    <a:pt x="0" y="0"/>
                  </a:moveTo>
                  <a:lnTo>
                    <a:pt x="1099524" y="0"/>
                  </a:lnTo>
                  <a:lnTo>
                    <a:pt x="1099524" y="1940996"/>
                  </a:lnTo>
                  <a:lnTo>
                    <a:pt x="560982" y="1724885"/>
                  </a:lnTo>
                  <a:lnTo>
                    <a:pt x="0" y="1940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0456B2B8-DDDE-4531-AA8B-5A7C073A00F5}"/>
                </a:ext>
              </a:extLst>
            </p:cNvPr>
            <p:cNvSpPr txBox="1"/>
            <p:nvPr/>
          </p:nvSpPr>
          <p:spPr>
            <a:xfrm>
              <a:off x="925519" y="4499151"/>
              <a:ext cx="615553" cy="147312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spc="3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金 賞</a:t>
              </a:r>
              <a:endParaRPr kumimoji="1" lang="en-US" altLang="ja-JP" sz="2800" b="1" spc="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33921FF4-73E8-479A-A6B2-7139AACF3F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601" y="2710675"/>
              <a:ext cx="1693388" cy="1693388"/>
            </a:xfrm>
            <a:prstGeom prst="rect">
              <a:avLst/>
            </a:prstGeom>
          </p:spPr>
        </p:pic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549E012D-DA1A-4740-B93B-93A92011759D}"/>
                </a:ext>
              </a:extLst>
            </p:cNvPr>
            <p:cNvSpPr txBox="1"/>
            <p:nvPr/>
          </p:nvSpPr>
          <p:spPr>
            <a:xfrm>
              <a:off x="596261" y="2947507"/>
              <a:ext cx="1274067" cy="112699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ja-JP" sz="66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</a:t>
              </a:r>
              <a:endParaRPr kumimoji="1" lang="ja-JP" altLang="en-US" sz="6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A025EEB1-3E8C-4C59-9229-A9E7E9FB39E4}"/>
              </a:ext>
            </a:extLst>
          </p:cNvPr>
          <p:cNvGrpSpPr/>
          <p:nvPr/>
        </p:nvGrpSpPr>
        <p:grpSpPr>
          <a:xfrm>
            <a:off x="5131316" y="2639003"/>
            <a:ext cx="1693388" cy="3768940"/>
            <a:chOff x="2289649" y="2199835"/>
            <a:chExt cx="1693388" cy="3768940"/>
          </a:xfrm>
        </p:grpSpPr>
        <p:sp>
          <p:nvSpPr>
            <p:cNvPr id="47" name="正方形/長方形 4">
              <a:extLst>
                <a:ext uri="{FF2B5EF4-FFF2-40B4-BE49-F238E27FC236}">
                  <a16:creationId xmlns:a16="http://schemas.microsoft.com/office/drawing/2014/main" id="{25884C9D-E6CF-4338-8785-E4FD8D92F481}"/>
                </a:ext>
              </a:extLst>
            </p:cNvPr>
            <p:cNvSpPr/>
            <p:nvPr/>
          </p:nvSpPr>
          <p:spPr>
            <a:xfrm>
              <a:off x="2821444" y="2199835"/>
              <a:ext cx="629799" cy="1693388"/>
            </a:xfrm>
            <a:custGeom>
              <a:avLst/>
              <a:gdLst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0 w 1099524"/>
                <a:gd name="connsiteY3" fmla="*/ 1940996 h 1940996"/>
                <a:gd name="connsiteX4" fmla="*/ 0 w 1099524"/>
                <a:gd name="connsiteY4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55372 w 1099524"/>
                <a:gd name="connsiteY3" fmla="*/ 1940996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60982 w 1099524"/>
                <a:gd name="connsiteY3" fmla="*/ 1724885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9524" h="1940996">
                  <a:moveTo>
                    <a:pt x="0" y="0"/>
                  </a:moveTo>
                  <a:lnTo>
                    <a:pt x="1099524" y="0"/>
                  </a:lnTo>
                  <a:lnTo>
                    <a:pt x="1099524" y="1940996"/>
                  </a:lnTo>
                  <a:lnTo>
                    <a:pt x="560982" y="1724885"/>
                  </a:lnTo>
                  <a:lnTo>
                    <a:pt x="0" y="19409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48" name="正方形/長方形 4">
              <a:extLst>
                <a:ext uri="{FF2B5EF4-FFF2-40B4-BE49-F238E27FC236}">
                  <a16:creationId xmlns:a16="http://schemas.microsoft.com/office/drawing/2014/main" id="{EB83974D-9428-4F46-BB59-49E3BFBC1AE8}"/>
                </a:ext>
              </a:extLst>
            </p:cNvPr>
            <p:cNvSpPr/>
            <p:nvPr/>
          </p:nvSpPr>
          <p:spPr>
            <a:xfrm>
              <a:off x="2802029" y="4074499"/>
              <a:ext cx="668629" cy="1797794"/>
            </a:xfrm>
            <a:custGeom>
              <a:avLst/>
              <a:gdLst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0 w 1099524"/>
                <a:gd name="connsiteY3" fmla="*/ 1940996 h 1940996"/>
                <a:gd name="connsiteX4" fmla="*/ 0 w 1099524"/>
                <a:gd name="connsiteY4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55372 w 1099524"/>
                <a:gd name="connsiteY3" fmla="*/ 1940996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60982 w 1099524"/>
                <a:gd name="connsiteY3" fmla="*/ 1724885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9524" h="1940996">
                  <a:moveTo>
                    <a:pt x="0" y="0"/>
                  </a:moveTo>
                  <a:lnTo>
                    <a:pt x="1099524" y="0"/>
                  </a:lnTo>
                  <a:lnTo>
                    <a:pt x="1099524" y="1940996"/>
                  </a:lnTo>
                  <a:lnTo>
                    <a:pt x="560982" y="1724885"/>
                  </a:lnTo>
                  <a:lnTo>
                    <a:pt x="0" y="1940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6ED7DB4-4732-4B7D-8647-20124715E4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9649" y="2710675"/>
              <a:ext cx="1693388" cy="1693388"/>
            </a:xfrm>
            <a:prstGeom prst="rect">
              <a:avLst/>
            </a:prstGeom>
          </p:spPr>
        </p:pic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6D520FE7-8FE5-48B7-A472-38A774262E11}"/>
                </a:ext>
              </a:extLst>
            </p:cNvPr>
            <p:cNvSpPr txBox="1"/>
            <p:nvPr/>
          </p:nvSpPr>
          <p:spPr>
            <a:xfrm>
              <a:off x="2828567" y="4495647"/>
              <a:ext cx="615553" cy="147312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spc="3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銀 賞</a:t>
              </a:r>
              <a:endParaRPr kumimoji="1" lang="en-US" altLang="ja-JP" sz="2800" b="1" spc="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CA796B5C-3BD7-4A80-BFA4-874D055C1BC1}"/>
                </a:ext>
              </a:extLst>
            </p:cNvPr>
            <p:cNvSpPr txBox="1"/>
            <p:nvPr/>
          </p:nvSpPr>
          <p:spPr>
            <a:xfrm>
              <a:off x="2499309" y="2947507"/>
              <a:ext cx="1274067" cy="112699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ja-JP" sz="66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2</a:t>
              </a:r>
              <a:endParaRPr kumimoji="1" lang="ja-JP" altLang="en-US" sz="6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6BE79921-1E17-4F9A-959F-ABAE8B0B7607}"/>
              </a:ext>
            </a:extLst>
          </p:cNvPr>
          <p:cNvGrpSpPr/>
          <p:nvPr/>
        </p:nvGrpSpPr>
        <p:grpSpPr>
          <a:xfrm>
            <a:off x="7082122" y="2639003"/>
            <a:ext cx="1693388" cy="3785718"/>
            <a:chOff x="4207513" y="2199835"/>
            <a:chExt cx="1693388" cy="3785718"/>
          </a:xfrm>
        </p:grpSpPr>
        <p:sp>
          <p:nvSpPr>
            <p:cNvPr id="53" name="正方形/長方形 4">
              <a:extLst>
                <a:ext uri="{FF2B5EF4-FFF2-40B4-BE49-F238E27FC236}">
                  <a16:creationId xmlns:a16="http://schemas.microsoft.com/office/drawing/2014/main" id="{C1C08662-F07F-4931-BB43-837FB11C80D4}"/>
                </a:ext>
              </a:extLst>
            </p:cNvPr>
            <p:cNvSpPr/>
            <p:nvPr/>
          </p:nvSpPr>
          <p:spPr>
            <a:xfrm>
              <a:off x="4739308" y="2199835"/>
              <a:ext cx="629799" cy="1693388"/>
            </a:xfrm>
            <a:custGeom>
              <a:avLst/>
              <a:gdLst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0 w 1099524"/>
                <a:gd name="connsiteY3" fmla="*/ 1940996 h 1940996"/>
                <a:gd name="connsiteX4" fmla="*/ 0 w 1099524"/>
                <a:gd name="connsiteY4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55372 w 1099524"/>
                <a:gd name="connsiteY3" fmla="*/ 1940996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60982 w 1099524"/>
                <a:gd name="connsiteY3" fmla="*/ 1724885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9524" h="1940996">
                  <a:moveTo>
                    <a:pt x="0" y="0"/>
                  </a:moveTo>
                  <a:lnTo>
                    <a:pt x="1099524" y="0"/>
                  </a:lnTo>
                  <a:lnTo>
                    <a:pt x="1099524" y="1940996"/>
                  </a:lnTo>
                  <a:lnTo>
                    <a:pt x="560982" y="1724885"/>
                  </a:lnTo>
                  <a:lnTo>
                    <a:pt x="0" y="19409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54" name="正方形/長方形 4">
              <a:extLst>
                <a:ext uri="{FF2B5EF4-FFF2-40B4-BE49-F238E27FC236}">
                  <a16:creationId xmlns:a16="http://schemas.microsoft.com/office/drawing/2014/main" id="{52AB4D44-A4D1-4BFE-86A1-2B8F5091BD1E}"/>
                </a:ext>
              </a:extLst>
            </p:cNvPr>
            <p:cNvSpPr/>
            <p:nvPr/>
          </p:nvSpPr>
          <p:spPr>
            <a:xfrm>
              <a:off x="4719893" y="4074499"/>
              <a:ext cx="668629" cy="1797794"/>
            </a:xfrm>
            <a:custGeom>
              <a:avLst/>
              <a:gdLst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0 w 1099524"/>
                <a:gd name="connsiteY3" fmla="*/ 1940996 h 1940996"/>
                <a:gd name="connsiteX4" fmla="*/ 0 w 1099524"/>
                <a:gd name="connsiteY4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55372 w 1099524"/>
                <a:gd name="connsiteY3" fmla="*/ 1940996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  <a:gd name="connsiteX0" fmla="*/ 0 w 1099524"/>
                <a:gd name="connsiteY0" fmla="*/ 0 h 1940996"/>
                <a:gd name="connsiteX1" fmla="*/ 1099524 w 1099524"/>
                <a:gd name="connsiteY1" fmla="*/ 0 h 1940996"/>
                <a:gd name="connsiteX2" fmla="*/ 1099524 w 1099524"/>
                <a:gd name="connsiteY2" fmla="*/ 1940996 h 1940996"/>
                <a:gd name="connsiteX3" fmla="*/ 560982 w 1099524"/>
                <a:gd name="connsiteY3" fmla="*/ 1724885 h 1940996"/>
                <a:gd name="connsiteX4" fmla="*/ 0 w 1099524"/>
                <a:gd name="connsiteY4" fmla="*/ 1940996 h 1940996"/>
                <a:gd name="connsiteX5" fmla="*/ 0 w 1099524"/>
                <a:gd name="connsiteY5" fmla="*/ 0 h 194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9524" h="1940996">
                  <a:moveTo>
                    <a:pt x="0" y="0"/>
                  </a:moveTo>
                  <a:lnTo>
                    <a:pt x="1099524" y="0"/>
                  </a:lnTo>
                  <a:lnTo>
                    <a:pt x="1099524" y="1940996"/>
                  </a:lnTo>
                  <a:lnTo>
                    <a:pt x="560982" y="1724885"/>
                  </a:lnTo>
                  <a:lnTo>
                    <a:pt x="0" y="1940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CB37E536-766B-482C-A3F8-4BDD65710B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7513" y="2710675"/>
              <a:ext cx="1693388" cy="1693388"/>
            </a:xfrm>
            <a:prstGeom prst="rect">
              <a:avLst/>
            </a:prstGeom>
          </p:spPr>
        </p:pic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2EBD0E3A-7EB7-47AA-B1A3-369BC9647EC5}"/>
                </a:ext>
              </a:extLst>
            </p:cNvPr>
            <p:cNvSpPr txBox="1"/>
            <p:nvPr/>
          </p:nvSpPr>
          <p:spPr>
            <a:xfrm>
              <a:off x="4746431" y="4512425"/>
              <a:ext cx="615553" cy="147312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spc="3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銅 賞</a:t>
              </a:r>
              <a:endParaRPr kumimoji="1" lang="en-US" altLang="ja-JP" sz="2800" b="1" spc="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DBF696E6-7EE4-4B91-A253-FCA66FFAFC12}"/>
                </a:ext>
              </a:extLst>
            </p:cNvPr>
            <p:cNvSpPr txBox="1"/>
            <p:nvPr/>
          </p:nvSpPr>
          <p:spPr>
            <a:xfrm>
              <a:off x="4417173" y="2947507"/>
              <a:ext cx="1274067" cy="112699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ja-JP" sz="66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3</a:t>
              </a:r>
              <a:endParaRPr kumimoji="1" lang="ja-JP" altLang="en-US" sz="6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F013BDEC-3FEB-4282-9C1B-15CA6B77E3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13"/>
            <a:ext cx="9906000" cy="220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308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13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KHS-09</dc:creator>
  <cp:lastModifiedBy>KHS-09</cp:lastModifiedBy>
  <cp:revision>11</cp:revision>
  <cp:lastPrinted>2020-10-08T08:20:21Z</cp:lastPrinted>
  <dcterms:created xsi:type="dcterms:W3CDTF">2020-10-08T05:09:52Z</dcterms:created>
  <dcterms:modified xsi:type="dcterms:W3CDTF">2021-01-21T05:56:29Z</dcterms:modified>
</cp:coreProperties>
</file>