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FFC000"/>
    <a:srgbClr val="FFE101"/>
    <a:srgbClr val="920000"/>
    <a:srgbClr val="008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0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3237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863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242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8203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107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8720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21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00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1523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7133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316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026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xmlns="" id="{43433021-CE13-4D2E-900F-6675397DE8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946"/>
            <a:ext cx="5845892" cy="3330054"/>
          </a:xfrm>
          <a:prstGeom prst="rect">
            <a:avLst/>
          </a:prstGeom>
        </p:spPr>
      </p:pic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xmlns="" id="{10162871-9BEE-45A4-952E-0C2714B71DFF}"/>
              </a:ext>
            </a:extLst>
          </p:cNvPr>
          <p:cNvSpPr/>
          <p:nvPr/>
        </p:nvSpPr>
        <p:spPr>
          <a:xfrm>
            <a:off x="4665679" y="2828166"/>
            <a:ext cx="629799" cy="1663139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xmlns="" id="{BF464A68-837F-4079-B1B4-B8073C6908AE}"/>
              </a:ext>
            </a:extLst>
          </p:cNvPr>
          <p:cNvSpPr/>
          <p:nvPr/>
        </p:nvSpPr>
        <p:spPr>
          <a:xfrm>
            <a:off x="-225313" y="3429000"/>
            <a:ext cx="10246842" cy="318781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EA21F46C-1D55-457D-9418-9C4CF7ECEB4E}"/>
              </a:ext>
            </a:extLst>
          </p:cNvPr>
          <p:cNvSpPr txBox="1"/>
          <p:nvPr/>
        </p:nvSpPr>
        <p:spPr>
          <a:xfrm>
            <a:off x="0" y="3850238"/>
            <a:ext cx="985845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30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STAFF</a:t>
            </a:r>
            <a:endParaRPr kumimoji="1" lang="ja-JP" altLang="en-US" sz="130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xmlns="" id="{E6DE8BA6-2B8F-46D6-8FC4-294E2CD37EF9}"/>
              </a:ext>
            </a:extLst>
          </p:cNvPr>
          <p:cNvGrpSpPr/>
          <p:nvPr/>
        </p:nvGrpSpPr>
        <p:grpSpPr>
          <a:xfrm>
            <a:off x="-225314" y="3633572"/>
            <a:ext cx="10275325" cy="2778674"/>
            <a:chOff x="-225314" y="2014037"/>
            <a:chExt cx="10275325" cy="2778674"/>
          </a:xfrm>
        </p:grpSpPr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xmlns="" id="{26A85309-E560-43EF-802C-448D43EEEC23}"/>
                </a:ext>
              </a:extLst>
            </p:cNvPr>
            <p:cNvGrpSpPr/>
            <p:nvPr/>
          </p:nvGrpSpPr>
          <p:grpSpPr>
            <a:xfrm>
              <a:off x="-225314" y="4579533"/>
              <a:ext cx="10275325" cy="213178"/>
              <a:chOff x="-225314" y="1388056"/>
              <a:chExt cx="10275325" cy="213178"/>
            </a:xfrm>
          </p:grpSpPr>
          <p:sp>
            <p:nvSpPr>
              <p:cNvPr id="29" name="平行四辺形 19">
                <a:extLst>
                  <a:ext uri="{FF2B5EF4-FFF2-40B4-BE49-F238E27FC236}">
                    <a16:creationId xmlns:a16="http://schemas.microsoft.com/office/drawing/2014/main" xmlns="" id="{9F30306A-71D3-48A2-A046-CACAD2052EB3}"/>
                  </a:ext>
                </a:extLst>
              </p:cNvPr>
              <p:cNvSpPr/>
              <p:nvPr/>
            </p:nvSpPr>
            <p:spPr>
              <a:xfrm>
                <a:off x="313604" y="1388056"/>
                <a:ext cx="597507" cy="213178"/>
              </a:xfrm>
              <a:custGeom>
                <a:avLst/>
                <a:gdLst>
                  <a:gd name="connsiteX0" fmla="*/ 0 w 1216152"/>
                  <a:gd name="connsiteY0" fmla="*/ 914400 h 914400"/>
                  <a:gd name="connsiteX1" fmla="*/ 228600 w 1216152"/>
                  <a:gd name="connsiteY1" fmla="*/ 0 h 914400"/>
                  <a:gd name="connsiteX2" fmla="*/ 1216152 w 1216152"/>
                  <a:gd name="connsiteY2" fmla="*/ 0 h 914400"/>
                  <a:gd name="connsiteX3" fmla="*/ 987552 w 1216152"/>
                  <a:gd name="connsiteY3" fmla="*/ 914400 h 914400"/>
                  <a:gd name="connsiteX4" fmla="*/ 0 w 1216152"/>
                  <a:gd name="connsiteY4" fmla="*/ 914400 h 914400"/>
                  <a:gd name="connsiteX0" fmla="*/ 0 w 1441340"/>
                  <a:gd name="connsiteY0" fmla="*/ 914400 h 914400"/>
                  <a:gd name="connsiteX1" fmla="*/ 228600 w 1441340"/>
                  <a:gd name="connsiteY1" fmla="*/ 0 h 914400"/>
                  <a:gd name="connsiteX2" fmla="*/ 1441340 w 1441340"/>
                  <a:gd name="connsiteY2" fmla="*/ 0 h 914400"/>
                  <a:gd name="connsiteX3" fmla="*/ 987552 w 1441340"/>
                  <a:gd name="connsiteY3" fmla="*/ 914400 h 914400"/>
                  <a:gd name="connsiteX4" fmla="*/ 0 w 1441340"/>
                  <a:gd name="connsiteY4" fmla="*/ 914400 h 914400"/>
                  <a:gd name="connsiteX0" fmla="*/ 0 w 1673352"/>
                  <a:gd name="connsiteY0" fmla="*/ 921224 h 921224"/>
                  <a:gd name="connsiteX1" fmla="*/ 460612 w 1673352"/>
                  <a:gd name="connsiteY1" fmla="*/ 0 h 921224"/>
                  <a:gd name="connsiteX2" fmla="*/ 1673352 w 1673352"/>
                  <a:gd name="connsiteY2" fmla="*/ 0 h 921224"/>
                  <a:gd name="connsiteX3" fmla="*/ 1219564 w 1673352"/>
                  <a:gd name="connsiteY3" fmla="*/ 914400 h 921224"/>
                  <a:gd name="connsiteX4" fmla="*/ 0 w 1673352"/>
                  <a:gd name="connsiteY4" fmla="*/ 921224 h 921224"/>
                  <a:gd name="connsiteX0" fmla="*/ 0 w 2146636"/>
                  <a:gd name="connsiteY0" fmla="*/ 921224 h 921224"/>
                  <a:gd name="connsiteX1" fmla="*/ 460612 w 2146636"/>
                  <a:gd name="connsiteY1" fmla="*/ 0 h 921224"/>
                  <a:gd name="connsiteX2" fmla="*/ 2146636 w 2146636"/>
                  <a:gd name="connsiteY2" fmla="*/ 6311 h 921224"/>
                  <a:gd name="connsiteX3" fmla="*/ 1219564 w 2146636"/>
                  <a:gd name="connsiteY3" fmla="*/ 914400 h 921224"/>
                  <a:gd name="connsiteX4" fmla="*/ 0 w 2146636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2058"/>
                  <a:gd name="connsiteY0" fmla="*/ 921224 h 921224"/>
                  <a:gd name="connsiteX1" fmla="*/ 902344 w 2582058"/>
                  <a:gd name="connsiteY1" fmla="*/ 0 h 921224"/>
                  <a:gd name="connsiteX2" fmla="*/ 2582058 w 2582058"/>
                  <a:gd name="connsiteY2" fmla="*/ 1 h 921224"/>
                  <a:gd name="connsiteX3" fmla="*/ 1661296 w 2582058"/>
                  <a:gd name="connsiteY3" fmla="*/ 914400 h 921224"/>
                  <a:gd name="connsiteX4" fmla="*/ 0 w 2582058"/>
                  <a:gd name="connsiteY4" fmla="*/ 921224 h 921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2058" h="921224">
                    <a:moveTo>
                      <a:pt x="0" y="921224"/>
                    </a:moveTo>
                    <a:lnTo>
                      <a:pt x="902344" y="0"/>
                    </a:lnTo>
                    <a:lnTo>
                      <a:pt x="2582058" y="1"/>
                    </a:lnTo>
                    <a:lnTo>
                      <a:pt x="1661296" y="914400"/>
                    </a:lnTo>
                    <a:lnTo>
                      <a:pt x="0" y="9212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平行四辺形 19">
                <a:extLst>
                  <a:ext uri="{FF2B5EF4-FFF2-40B4-BE49-F238E27FC236}">
                    <a16:creationId xmlns:a16="http://schemas.microsoft.com/office/drawing/2014/main" xmlns="" id="{B05FEF97-4CB5-48E1-AD70-B7B4BB108AF1}"/>
                  </a:ext>
                </a:extLst>
              </p:cNvPr>
              <p:cNvSpPr/>
              <p:nvPr/>
            </p:nvSpPr>
            <p:spPr>
              <a:xfrm>
                <a:off x="852522" y="1388056"/>
                <a:ext cx="597507" cy="213178"/>
              </a:xfrm>
              <a:custGeom>
                <a:avLst/>
                <a:gdLst>
                  <a:gd name="connsiteX0" fmla="*/ 0 w 1216152"/>
                  <a:gd name="connsiteY0" fmla="*/ 914400 h 914400"/>
                  <a:gd name="connsiteX1" fmla="*/ 228600 w 1216152"/>
                  <a:gd name="connsiteY1" fmla="*/ 0 h 914400"/>
                  <a:gd name="connsiteX2" fmla="*/ 1216152 w 1216152"/>
                  <a:gd name="connsiteY2" fmla="*/ 0 h 914400"/>
                  <a:gd name="connsiteX3" fmla="*/ 987552 w 1216152"/>
                  <a:gd name="connsiteY3" fmla="*/ 914400 h 914400"/>
                  <a:gd name="connsiteX4" fmla="*/ 0 w 1216152"/>
                  <a:gd name="connsiteY4" fmla="*/ 914400 h 914400"/>
                  <a:gd name="connsiteX0" fmla="*/ 0 w 1441340"/>
                  <a:gd name="connsiteY0" fmla="*/ 914400 h 914400"/>
                  <a:gd name="connsiteX1" fmla="*/ 228600 w 1441340"/>
                  <a:gd name="connsiteY1" fmla="*/ 0 h 914400"/>
                  <a:gd name="connsiteX2" fmla="*/ 1441340 w 1441340"/>
                  <a:gd name="connsiteY2" fmla="*/ 0 h 914400"/>
                  <a:gd name="connsiteX3" fmla="*/ 987552 w 1441340"/>
                  <a:gd name="connsiteY3" fmla="*/ 914400 h 914400"/>
                  <a:gd name="connsiteX4" fmla="*/ 0 w 1441340"/>
                  <a:gd name="connsiteY4" fmla="*/ 914400 h 914400"/>
                  <a:gd name="connsiteX0" fmla="*/ 0 w 1673352"/>
                  <a:gd name="connsiteY0" fmla="*/ 921224 h 921224"/>
                  <a:gd name="connsiteX1" fmla="*/ 460612 w 1673352"/>
                  <a:gd name="connsiteY1" fmla="*/ 0 h 921224"/>
                  <a:gd name="connsiteX2" fmla="*/ 1673352 w 1673352"/>
                  <a:gd name="connsiteY2" fmla="*/ 0 h 921224"/>
                  <a:gd name="connsiteX3" fmla="*/ 1219564 w 1673352"/>
                  <a:gd name="connsiteY3" fmla="*/ 914400 h 921224"/>
                  <a:gd name="connsiteX4" fmla="*/ 0 w 1673352"/>
                  <a:gd name="connsiteY4" fmla="*/ 921224 h 921224"/>
                  <a:gd name="connsiteX0" fmla="*/ 0 w 2146636"/>
                  <a:gd name="connsiteY0" fmla="*/ 921224 h 921224"/>
                  <a:gd name="connsiteX1" fmla="*/ 460612 w 2146636"/>
                  <a:gd name="connsiteY1" fmla="*/ 0 h 921224"/>
                  <a:gd name="connsiteX2" fmla="*/ 2146636 w 2146636"/>
                  <a:gd name="connsiteY2" fmla="*/ 6311 h 921224"/>
                  <a:gd name="connsiteX3" fmla="*/ 1219564 w 2146636"/>
                  <a:gd name="connsiteY3" fmla="*/ 914400 h 921224"/>
                  <a:gd name="connsiteX4" fmla="*/ 0 w 2146636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2058"/>
                  <a:gd name="connsiteY0" fmla="*/ 921224 h 921224"/>
                  <a:gd name="connsiteX1" fmla="*/ 902344 w 2582058"/>
                  <a:gd name="connsiteY1" fmla="*/ 0 h 921224"/>
                  <a:gd name="connsiteX2" fmla="*/ 2582058 w 2582058"/>
                  <a:gd name="connsiteY2" fmla="*/ 1 h 921224"/>
                  <a:gd name="connsiteX3" fmla="*/ 1661296 w 2582058"/>
                  <a:gd name="connsiteY3" fmla="*/ 914400 h 921224"/>
                  <a:gd name="connsiteX4" fmla="*/ 0 w 2582058"/>
                  <a:gd name="connsiteY4" fmla="*/ 921224 h 921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2058" h="921224">
                    <a:moveTo>
                      <a:pt x="0" y="921224"/>
                    </a:moveTo>
                    <a:lnTo>
                      <a:pt x="902344" y="0"/>
                    </a:lnTo>
                    <a:lnTo>
                      <a:pt x="2582058" y="1"/>
                    </a:lnTo>
                    <a:lnTo>
                      <a:pt x="1661296" y="914400"/>
                    </a:lnTo>
                    <a:lnTo>
                      <a:pt x="0" y="9212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" name="平行四辺形 19">
                <a:extLst>
                  <a:ext uri="{FF2B5EF4-FFF2-40B4-BE49-F238E27FC236}">
                    <a16:creationId xmlns:a16="http://schemas.microsoft.com/office/drawing/2014/main" xmlns="" id="{C232B3D9-A182-44A0-9667-812D6BD8677F}"/>
                  </a:ext>
                </a:extLst>
              </p:cNvPr>
              <p:cNvSpPr/>
              <p:nvPr/>
            </p:nvSpPr>
            <p:spPr>
              <a:xfrm>
                <a:off x="1391440" y="1388056"/>
                <a:ext cx="597507" cy="213178"/>
              </a:xfrm>
              <a:custGeom>
                <a:avLst/>
                <a:gdLst>
                  <a:gd name="connsiteX0" fmla="*/ 0 w 1216152"/>
                  <a:gd name="connsiteY0" fmla="*/ 914400 h 914400"/>
                  <a:gd name="connsiteX1" fmla="*/ 228600 w 1216152"/>
                  <a:gd name="connsiteY1" fmla="*/ 0 h 914400"/>
                  <a:gd name="connsiteX2" fmla="*/ 1216152 w 1216152"/>
                  <a:gd name="connsiteY2" fmla="*/ 0 h 914400"/>
                  <a:gd name="connsiteX3" fmla="*/ 987552 w 1216152"/>
                  <a:gd name="connsiteY3" fmla="*/ 914400 h 914400"/>
                  <a:gd name="connsiteX4" fmla="*/ 0 w 1216152"/>
                  <a:gd name="connsiteY4" fmla="*/ 914400 h 914400"/>
                  <a:gd name="connsiteX0" fmla="*/ 0 w 1441340"/>
                  <a:gd name="connsiteY0" fmla="*/ 914400 h 914400"/>
                  <a:gd name="connsiteX1" fmla="*/ 228600 w 1441340"/>
                  <a:gd name="connsiteY1" fmla="*/ 0 h 914400"/>
                  <a:gd name="connsiteX2" fmla="*/ 1441340 w 1441340"/>
                  <a:gd name="connsiteY2" fmla="*/ 0 h 914400"/>
                  <a:gd name="connsiteX3" fmla="*/ 987552 w 1441340"/>
                  <a:gd name="connsiteY3" fmla="*/ 914400 h 914400"/>
                  <a:gd name="connsiteX4" fmla="*/ 0 w 1441340"/>
                  <a:gd name="connsiteY4" fmla="*/ 914400 h 914400"/>
                  <a:gd name="connsiteX0" fmla="*/ 0 w 1673352"/>
                  <a:gd name="connsiteY0" fmla="*/ 921224 h 921224"/>
                  <a:gd name="connsiteX1" fmla="*/ 460612 w 1673352"/>
                  <a:gd name="connsiteY1" fmla="*/ 0 h 921224"/>
                  <a:gd name="connsiteX2" fmla="*/ 1673352 w 1673352"/>
                  <a:gd name="connsiteY2" fmla="*/ 0 h 921224"/>
                  <a:gd name="connsiteX3" fmla="*/ 1219564 w 1673352"/>
                  <a:gd name="connsiteY3" fmla="*/ 914400 h 921224"/>
                  <a:gd name="connsiteX4" fmla="*/ 0 w 1673352"/>
                  <a:gd name="connsiteY4" fmla="*/ 921224 h 921224"/>
                  <a:gd name="connsiteX0" fmla="*/ 0 w 2146636"/>
                  <a:gd name="connsiteY0" fmla="*/ 921224 h 921224"/>
                  <a:gd name="connsiteX1" fmla="*/ 460612 w 2146636"/>
                  <a:gd name="connsiteY1" fmla="*/ 0 h 921224"/>
                  <a:gd name="connsiteX2" fmla="*/ 2146636 w 2146636"/>
                  <a:gd name="connsiteY2" fmla="*/ 6311 h 921224"/>
                  <a:gd name="connsiteX3" fmla="*/ 1219564 w 2146636"/>
                  <a:gd name="connsiteY3" fmla="*/ 914400 h 921224"/>
                  <a:gd name="connsiteX4" fmla="*/ 0 w 2146636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2058"/>
                  <a:gd name="connsiteY0" fmla="*/ 921224 h 921224"/>
                  <a:gd name="connsiteX1" fmla="*/ 902344 w 2582058"/>
                  <a:gd name="connsiteY1" fmla="*/ 0 h 921224"/>
                  <a:gd name="connsiteX2" fmla="*/ 2582058 w 2582058"/>
                  <a:gd name="connsiteY2" fmla="*/ 1 h 921224"/>
                  <a:gd name="connsiteX3" fmla="*/ 1661296 w 2582058"/>
                  <a:gd name="connsiteY3" fmla="*/ 914400 h 921224"/>
                  <a:gd name="connsiteX4" fmla="*/ 0 w 2582058"/>
                  <a:gd name="connsiteY4" fmla="*/ 921224 h 921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2058" h="921224">
                    <a:moveTo>
                      <a:pt x="0" y="921224"/>
                    </a:moveTo>
                    <a:lnTo>
                      <a:pt x="902344" y="0"/>
                    </a:lnTo>
                    <a:lnTo>
                      <a:pt x="2582058" y="1"/>
                    </a:lnTo>
                    <a:lnTo>
                      <a:pt x="1661296" y="914400"/>
                    </a:lnTo>
                    <a:lnTo>
                      <a:pt x="0" y="9212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2" name="平行四辺形 19">
                <a:extLst>
                  <a:ext uri="{FF2B5EF4-FFF2-40B4-BE49-F238E27FC236}">
                    <a16:creationId xmlns:a16="http://schemas.microsoft.com/office/drawing/2014/main" xmlns="" id="{A9C38853-9EA9-4110-87F8-B8B94EEA3DB1}"/>
                  </a:ext>
                </a:extLst>
              </p:cNvPr>
              <p:cNvSpPr/>
              <p:nvPr/>
            </p:nvSpPr>
            <p:spPr>
              <a:xfrm>
                <a:off x="1930358" y="1388056"/>
                <a:ext cx="597507" cy="213178"/>
              </a:xfrm>
              <a:custGeom>
                <a:avLst/>
                <a:gdLst>
                  <a:gd name="connsiteX0" fmla="*/ 0 w 1216152"/>
                  <a:gd name="connsiteY0" fmla="*/ 914400 h 914400"/>
                  <a:gd name="connsiteX1" fmla="*/ 228600 w 1216152"/>
                  <a:gd name="connsiteY1" fmla="*/ 0 h 914400"/>
                  <a:gd name="connsiteX2" fmla="*/ 1216152 w 1216152"/>
                  <a:gd name="connsiteY2" fmla="*/ 0 h 914400"/>
                  <a:gd name="connsiteX3" fmla="*/ 987552 w 1216152"/>
                  <a:gd name="connsiteY3" fmla="*/ 914400 h 914400"/>
                  <a:gd name="connsiteX4" fmla="*/ 0 w 1216152"/>
                  <a:gd name="connsiteY4" fmla="*/ 914400 h 914400"/>
                  <a:gd name="connsiteX0" fmla="*/ 0 w 1441340"/>
                  <a:gd name="connsiteY0" fmla="*/ 914400 h 914400"/>
                  <a:gd name="connsiteX1" fmla="*/ 228600 w 1441340"/>
                  <a:gd name="connsiteY1" fmla="*/ 0 h 914400"/>
                  <a:gd name="connsiteX2" fmla="*/ 1441340 w 1441340"/>
                  <a:gd name="connsiteY2" fmla="*/ 0 h 914400"/>
                  <a:gd name="connsiteX3" fmla="*/ 987552 w 1441340"/>
                  <a:gd name="connsiteY3" fmla="*/ 914400 h 914400"/>
                  <a:gd name="connsiteX4" fmla="*/ 0 w 1441340"/>
                  <a:gd name="connsiteY4" fmla="*/ 914400 h 914400"/>
                  <a:gd name="connsiteX0" fmla="*/ 0 w 1673352"/>
                  <a:gd name="connsiteY0" fmla="*/ 921224 h 921224"/>
                  <a:gd name="connsiteX1" fmla="*/ 460612 w 1673352"/>
                  <a:gd name="connsiteY1" fmla="*/ 0 h 921224"/>
                  <a:gd name="connsiteX2" fmla="*/ 1673352 w 1673352"/>
                  <a:gd name="connsiteY2" fmla="*/ 0 h 921224"/>
                  <a:gd name="connsiteX3" fmla="*/ 1219564 w 1673352"/>
                  <a:gd name="connsiteY3" fmla="*/ 914400 h 921224"/>
                  <a:gd name="connsiteX4" fmla="*/ 0 w 1673352"/>
                  <a:gd name="connsiteY4" fmla="*/ 921224 h 921224"/>
                  <a:gd name="connsiteX0" fmla="*/ 0 w 2146636"/>
                  <a:gd name="connsiteY0" fmla="*/ 921224 h 921224"/>
                  <a:gd name="connsiteX1" fmla="*/ 460612 w 2146636"/>
                  <a:gd name="connsiteY1" fmla="*/ 0 h 921224"/>
                  <a:gd name="connsiteX2" fmla="*/ 2146636 w 2146636"/>
                  <a:gd name="connsiteY2" fmla="*/ 6311 h 921224"/>
                  <a:gd name="connsiteX3" fmla="*/ 1219564 w 2146636"/>
                  <a:gd name="connsiteY3" fmla="*/ 914400 h 921224"/>
                  <a:gd name="connsiteX4" fmla="*/ 0 w 2146636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2058"/>
                  <a:gd name="connsiteY0" fmla="*/ 921224 h 921224"/>
                  <a:gd name="connsiteX1" fmla="*/ 902344 w 2582058"/>
                  <a:gd name="connsiteY1" fmla="*/ 0 h 921224"/>
                  <a:gd name="connsiteX2" fmla="*/ 2582058 w 2582058"/>
                  <a:gd name="connsiteY2" fmla="*/ 1 h 921224"/>
                  <a:gd name="connsiteX3" fmla="*/ 1661296 w 2582058"/>
                  <a:gd name="connsiteY3" fmla="*/ 914400 h 921224"/>
                  <a:gd name="connsiteX4" fmla="*/ 0 w 2582058"/>
                  <a:gd name="connsiteY4" fmla="*/ 921224 h 921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2058" h="921224">
                    <a:moveTo>
                      <a:pt x="0" y="921224"/>
                    </a:moveTo>
                    <a:lnTo>
                      <a:pt x="902344" y="0"/>
                    </a:lnTo>
                    <a:lnTo>
                      <a:pt x="2582058" y="1"/>
                    </a:lnTo>
                    <a:lnTo>
                      <a:pt x="1661296" y="914400"/>
                    </a:lnTo>
                    <a:lnTo>
                      <a:pt x="0" y="9212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平行四辺形 19">
                <a:extLst>
                  <a:ext uri="{FF2B5EF4-FFF2-40B4-BE49-F238E27FC236}">
                    <a16:creationId xmlns:a16="http://schemas.microsoft.com/office/drawing/2014/main" xmlns="" id="{2D1B6737-BC45-44F3-BB2A-7A6166702977}"/>
                  </a:ext>
                </a:extLst>
              </p:cNvPr>
              <p:cNvSpPr/>
              <p:nvPr/>
            </p:nvSpPr>
            <p:spPr>
              <a:xfrm>
                <a:off x="2469276" y="1388056"/>
                <a:ext cx="597507" cy="213178"/>
              </a:xfrm>
              <a:custGeom>
                <a:avLst/>
                <a:gdLst>
                  <a:gd name="connsiteX0" fmla="*/ 0 w 1216152"/>
                  <a:gd name="connsiteY0" fmla="*/ 914400 h 914400"/>
                  <a:gd name="connsiteX1" fmla="*/ 228600 w 1216152"/>
                  <a:gd name="connsiteY1" fmla="*/ 0 h 914400"/>
                  <a:gd name="connsiteX2" fmla="*/ 1216152 w 1216152"/>
                  <a:gd name="connsiteY2" fmla="*/ 0 h 914400"/>
                  <a:gd name="connsiteX3" fmla="*/ 987552 w 1216152"/>
                  <a:gd name="connsiteY3" fmla="*/ 914400 h 914400"/>
                  <a:gd name="connsiteX4" fmla="*/ 0 w 1216152"/>
                  <a:gd name="connsiteY4" fmla="*/ 914400 h 914400"/>
                  <a:gd name="connsiteX0" fmla="*/ 0 w 1441340"/>
                  <a:gd name="connsiteY0" fmla="*/ 914400 h 914400"/>
                  <a:gd name="connsiteX1" fmla="*/ 228600 w 1441340"/>
                  <a:gd name="connsiteY1" fmla="*/ 0 h 914400"/>
                  <a:gd name="connsiteX2" fmla="*/ 1441340 w 1441340"/>
                  <a:gd name="connsiteY2" fmla="*/ 0 h 914400"/>
                  <a:gd name="connsiteX3" fmla="*/ 987552 w 1441340"/>
                  <a:gd name="connsiteY3" fmla="*/ 914400 h 914400"/>
                  <a:gd name="connsiteX4" fmla="*/ 0 w 1441340"/>
                  <a:gd name="connsiteY4" fmla="*/ 914400 h 914400"/>
                  <a:gd name="connsiteX0" fmla="*/ 0 w 1673352"/>
                  <a:gd name="connsiteY0" fmla="*/ 921224 h 921224"/>
                  <a:gd name="connsiteX1" fmla="*/ 460612 w 1673352"/>
                  <a:gd name="connsiteY1" fmla="*/ 0 h 921224"/>
                  <a:gd name="connsiteX2" fmla="*/ 1673352 w 1673352"/>
                  <a:gd name="connsiteY2" fmla="*/ 0 h 921224"/>
                  <a:gd name="connsiteX3" fmla="*/ 1219564 w 1673352"/>
                  <a:gd name="connsiteY3" fmla="*/ 914400 h 921224"/>
                  <a:gd name="connsiteX4" fmla="*/ 0 w 1673352"/>
                  <a:gd name="connsiteY4" fmla="*/ 921224 h 921224"/>
                  <a:gd name="connsiteX0" fmla="*/ 0 w 2146636"/>
                  <a:gd name="connsiteY0" fmla="*/ 921224 h 921224"/>
                  <a:gd name="connsiteX1" fmla="*/ 460612 w 2146636"/>
                  <a:gd name="connsiteY1" fmla="*/ 0 h 921224"/>
                  <a:gd name="connsiteX2" fmla="*/ 2146636 w 2146636"/>
                  <a:gd name="connsiteY2" fmla="*/ 6311 h 921224"/>
                  <a:gd name="connsiteX3" fmla="*/ 1219564 w 2146636"/>
                  <a:gd name="connsiteY3" fmla="*/ 914400 h 921224"/>
                  <a:gd name="connsiteX4" fmla="*/ 0 w 2146636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2058"/>
                  <a:gd name="connsiteY0" fmla="*/ 921224 h 921224"/>
                  <a:gd name="connsiteX1" fmla="*/ 902344 w 2582058"/>
                  <a:gd name="connsiteY1" fmla="*/ 0 h 921224"/>
                  <a:gd name="connsiteX2" fmla="*/ 2582058 w 2582058"/>
                  <a:gd name="connsiteY2" fmla="*/ 1 h 921224"/>
                  <a:gd name="connsiteX3" fmla="*/ 1661296 w 2582058"/>
                  <a:gd name="connsiteY3" fmla="*/ 914400 h 921224"/>
                  <a:gd name="connsiteX4" fmla="*/ 0 w 2582058"/>
                  <a:gd name="connsiteY4" fmla="*/ 921224 h 921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2058" h="921224">
                    <a:moveTo>
                      <a:pt x="0" y="921224"/>
                    </a:moveTo>
                    <a:lnTo>
                      <a:pt x="902344" y="0"/>
                    </a:lnTo>
                    <a:lnTo>
                      <a:pt x="2582058" y="1"/>
                    </a:lnTo>
                    <a:lnTo>
                      <a:pt x="1661296" y="914400"/>
                    </a:lnTo>
                    <a:lnTo>
                      <a:pt x="0" y="9212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" name="平行四辺形 19">
                <a:extLst>
                  <a:ext uri="{FF2B5EF4-FFF2-40B4-BE49-F238E27FC236}">
                    <a16:creationId xmlns:a16="http://schemas.microsoft.com/office/drawing/2014/main" xmlns="" id="{3F4ABE0E-3FE1-4CDF-8ADC-1E369BB2738A}"/>
                  </a:ext>
                </a:extLst>
              </p:cNvPr>
              <p:cNvSpPr/>
              <p:nvPr/>
            </p:nvSpPr>
            <p:spPr>
              <a:xfrm>
                <a:off x="3008194" y="1388056"/>
                <a:ext cx="597507" cy="213178"/>
              </a:xfrm>
              <a:custGeom>
                <a:avLst/>
                <a:gdLst>
                  <a:gd name="connsiteX0" fmla="*/ 0 w 1216152"/>
                  <a:gd name="connsiteY0" fmla="*/ 914400 h 914400"/>
                  <a:gd name="connsiteX1" fmla="*/ 228600 w 1216152"/>
                  <a:gd name="connsiteY1" fmla="*/ 0 h 914400"/>
                  <a:gd name="connsiteX2" fmla="*/ 1216152 w 1216152"/>
                  <a:gd name="connsiteY2" fmla="*/ 0 h 914400"/>
                  <a:gd name="connsiteX3" fmla="*/ 987552 w 1216152"/>
                  <a:gd name="connsiteY3" fmla="*/ 914400 h 914400"/>
                  <a:gd name="connsiteX4" fmla="*/ 0 w 1216152"/>
                  <a:gd name="connsiteY4" fmla="*/ 914400 h 914400"/>
                  <a:gd name="connsiteX0" fmla="*/ 0 w 1441340"/>
                  <a:gd name="connsiteY0" fmla="*/ 914400 h 914400"/>
                  <a:gd name="connsiteX1" fmla="*/ 228600 w 1441340"/>
                  <a:gd name="connsiteY1" fmla="*/ 0 h 914400"/>
                  <a:gd name="connsiteX2" fmla="*/ 1441340 w 1441340"/>
                  <a:gd name="connsiteY2" fmla="*/ 0 h 914400"/>
                  <a:gd name="connsiteX3" fmla="*/ 987552 w 1441340"/>
                  <a:gd name="connsiteY3" fmla="*/ 914400 h 914400"/>
                  <a:gd name="connsiteX4" fmla="*/ 0 w 1441340"/>
                  <a:gd name="connsiteY4" fmla="*/ 914400 h 914400"/>
                  <a:gd name="connsiteX0" fmla="*/ 0 w 1673352"/>
                  <a:gd name="connsiteY0" fmla="*/ 921224 h 921224"/>
                  <a:gd name="connsiteX1" fmla="*/ 460612 w 1673352"/>
                  <a:gd name="connsiteY1" fmla="*/ 0 h 921224"/>
                  <a:gd name="connsiteX2" fmla="*/ 1673352 w 1673352"/>
                  <a:gd name="connsiteY2" fmla="*/ 0 h 921224"/>
                  <a:gd name="connsiteX3" fmla="*/ 1219564 w 1673352"/>
                  <a:gd name="connsiteY3" fmla="*/ 914400 h 921224"/>
                  <a:gd name="connsiteX4" fmla="*/ 0 w 1673352"/>
                  <a:gd name="connsiteY4" fmla="*/ 921224 h 921224"/>
                  <a:gd name="connsiteX0" fmla="*/ 0 w 2146636"/>
                  <a:gd name="connsiteY0" fmla="*/ 921224 h 921224"/>
                  <a:gd name="connsiteX1" fmla="*/ 460612 w 2146636"/>
                  <a:gd name="connsiteY1" fmla="*/ 0 h 921224"/>
                  <a:gd name="connsiteX2" fmla="*/ 2146636 w 2146636"/>
                  <a:gd name="connsiteY2" fmla="*/ 6311 h 921224"/>
                  <a:gd name="connsiteX3" fmla="*/ 1219564 w 2146636"/>
                  <a:gd name="connsiteY3" fmla="*/ 914400 h 921224"/>
                  <a:gd name="connsiteX4" fmla="*/ 0 w 2146636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2058"/>
                  <a:gd name="connsiteY0" fmla="*/ 921224 h 921224"/>
                  <a:gd name="connsiteX1" fmla="*/ 902344 w 2582058"/>
                  <a:gd name="connsiteY1" fmla="*/ 0 h 921224"/>
                  <a:gd name="connsiteX2" fmla="*/ 2582058 w 2582058"/>
                  <a:gd name="connsiteY2" fmla="*/ 1 h 921224"/>
                  <a:gd name="connsiteX3" fmla="*/ 1661296 w 2582058"/>
                  <a:gd name="connsiteY3" fmla="*/ 914400 h 921224"/>
                  <a:gd name="connsiteX4" fmla="*/ 0 w 2582058"/>
                  <a:gd name="connsiteY4" fmla="*/ 921224 h 921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2058" h="921224">
                    <a:moveTo>
                      <a:pt x="0" y="921224"/>
                    </a:moveTo>
                    <a:lnTo>
                      <a:pt x="902344" y="0"/>
                    </a:lnTo>
                    <a:lnTo>
                      <a:pt x="2582058" y="1"/>
                    </a:lnTo>
                    <a:lnTo>
                      <a:pt x="1661296" y="914400"/>
                    </a:lnTo>
                    <a:lnTo>
                      <a:pt x="0" y="9212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" name="平行四辺形 19">
                <a:extLst>
                  <a:ext uri="{FF2B5EF4-FFF2-40B4-BE49-F238E27FC236}">
                    <a16:creationId xmlns:a16="http://schemas.microsoft.com/office/drawing/2014/main" xmlns="" id="{91863CF9-D696-4AAE-BC3F-2891E3095970}"/>
                  </a:ext>
                </a:extLst>
              </p:cNvPr>
              <p:cNvSpPr/>
              <p:nvPr/>
            </p:nvSpPr>
            <p:spPr>
              <a:xfrm>
                <a:off x="3547112" y="1388056"/>
                <a:ext cx="597507" cy="213178"/>
              </a:xfrm>
              <a:custGeom>
                <a:avLst/>
                <a:gdLst>
                  <a:gd name="connsiteX0" fmla="*/ 0 w 1216152"/>
                  <a:gd name="connsiteY0" fmla="*/ 914400 h 914400"/>
                  <a:gd name="connsiteX1" fmla="*/ 228600 w 1216152"/>
                  <a:gd name="connsiteY1" fmla="*/ 0 h 914400"/>
                  <a:gd name="connsiteX2" fmla="*/ 1216152 w 1216152"/>
                  <a:gd name="connsiteY2" fmla="*/ 0 h 914400"/>
                  <a:gd name="connsiteX3" fmla="*/ 987552 w 1216152"/>
                  <a:gd name="connsiteY3" fmla="*/ 914400 h 914400"/>
                  <a:gd name="connsiteX4" fmla="*/ 0 w 1216152"/>
                  <a:gd name="connsiteY4" fmla="*/ 914400 h 914400"/>
                  <a:gd name="connsiteX0" fmla="*/ 0 w 1441340"/>
                  <a:gd name="connsiteY0" fmla="*/ 914400 h 914400"/>
                  <a:gd name="connsiteX1" fmla="*/ 228600 w 1441340"/>
                  <a:gd name="connsiteY1" fmla="*/ 0 h 914400"/>
                  <a:gd name="connsiteX2" fmla="*/ 1441340 w 1441340"/>
                  <a:gd name="connsiteY2" fmla="*/ 0 h 914400"/>
                  <a:gd name="connsiteX3" fmla="*/ 987552 w 1441340"/>
                  <a:gd name="connsiteY3" fmla="*/ 914400 h 914400"/>
                  <a:gd name="connsiteX4" fmla="*/ 0 w 1441340"/>
                  <a:gd name="connsiteY4" fmla="*/ 914400 h 914400"/>
                  <a:gd name="connsiteX0" fmla="*/ 0 w 1673352"/>
                  <a:gd name="connsiteY0" fmla="*/ 921224 h 921224"/>
                  <a:gd name="connsiteX1" fmla="*/ 460612 w 1673352"/>
                  <a:gd name="connsiteY1" fmla="*/ 0 h 921224"/>
                  <a:gd name="connsiteX2" fmla="*/ 1673352 w 1673352"/>
                  <a:gd name="connsiteY2" fmla="*/ 0 h 921224"/>
                  <a:gd name="connsiteX3" fmla="*/ 1219564 w 1673352"/>
                  <a:gd name="connsiteY3" fmla="*/ 914400 h 921224"/>
                  <a:gd name="connsiteX4" fmla="*/ 0 w 1673352"/>
                  <a:gd name="connsiteY4" fmla="*/ 921224 h 921224"/>
                  <a:gd name="connsiteX0" fmla="*/ 0 w 2146636"/>
                  <a:gd name="connsiteY0" fmla="*/ 921224 h 921224"/>
                  <a:gd name="connsiteX1" fmla="*/ 460612 w 2146636"/>
                  <a:gd name="connsiteY1" fmla="*/ 0 h 921224"/>
                  <a:gd name="connsiteX2" fmla="*/ 2146636 w 2146636"/>
                  <a:gd name="connsiteY2" fmla="*/ 6311 h 921224"/>
                  <a:gd name="connsiteX3" fmla="*/ 1219564 w 2146636"/>
                  <a:gd name="connsiteY3" fmla="*/ 914400 h 921224"/>
                  <a:gd name="connsiteX4" fmla="*/ 0 w 2146636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2058"/>
                  <a:gd name="connsiteY0" fmla="*/ 921224 h 921224"/>
                  <a:gd name="connsiteX1" fmla="*/ 902344 w 2582058"/>
                  <a:gd name="connsiteY1" fmla="*/ 0 h 921224"/>
                  <a:gd name="connsiteX2" fmla="*/ 2582058 w 2582058"/>
                  <a:gd name="connsiteY2" fmla="*/ 1 h 921224"/>
                  <a:gd name="connsiteX3" fmla="*/ 1661296 w 2582058"/>
                  <a:gd name="connsiteY3" fmla="*/ 914400 h 921224"/>
                  <a:gd name="connsiteX4" fmla="*/ 0 w 2582058"/>
                  <a:gd name="connsiteY4" fmla="*/ 921224 h 921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2058" h="921224">
                    <a:moveTo>
                      <a:pt x="0" y="921224"/>
                    </a:moveTo>
                    <a:lnTo>
                      <a:pt x="902344" y="0"/>
                    </a:lnTo>
                    <a:lnTo>
                      <a:pt x="2582058" y="1"/>
                    </a:lnTo>
                    <a:lnTo>
                      <a:pt x="1661296" y="914400"/>
                    </a:lnTo>
                    <a:lnTo>
                      <a:pt x="0" y="9212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平行四辺形 19">
                <a:extLst>
                  <a:ext uri="{FF2B5EF4-FFF2-40B4-BE49-F238E27FC236}">
                    <a16:creationId xmlns:a16="http://schemas.microsoft.com/office/drawing/2014/main" xmlns="" id="{6B47FF2E-C207-4297-87B4-483E963F8786}"/>
                  </a:ext>
                </a:extLst>
              </p:cNvPr>
              <p:cNvSpPr/>
              <p:nvPr/>
            </p:nvSpPr>
            <p:spPr>
              <a:xfrm>
                <a:off x="4086030" y="1388056"/>
                <a:ext cx="597507" cy="213178"/>
              </a:xfrm>
              <a:custGeom>
                <a:avLst/>
                <a:gdLst>
                  <a:gd name="connsiteX0" fmla="*/ 0 w 1216152"/>
                  <a:gd name="connsiteY0" fmla="*/ 914400 h 914400"/>
                  <a:gd name="connsiteX1" fmla="*/ 228600 w 1216152"/>
                  <a:gd name="connsiteY1" fmla="*/ 0 h 914400"/>
                  <a:gd name="connsiteX2" fmla="*/ 1216152 w 1216152"/>
                  <a:gd name="connsiteY2" fmla="*/ 0 h 914400"/>
                  <a:gd name="connsiteX3" fmla="*/ 987552 w 1216152"/>
                  <a:gd name="connsiteY3" fmla="*/ 914400 h 914400"/>
                  <a:gd name="connsiteX4" fmla="*/ 0 w 1216152"/>
                  <a:gd name="connsiteY4" fmla="*/ 914400 h 914400"/>
                  <a:gd name="connsiteX0" fmla="*/ 0 w 1441340"/>
                  <a:gd name="connsiteY0" fmla="*/ 914400 h 914400"/>
                  <a:gd name="connsiteX1" fmla="*/ 228600 w 1441340"/>
                  <a:gd name="connsiteY1" fmla="*/ 0 h 914400"/>
                  <a:gd name="connsiteX2" fmla="*/ 1441340 w 1441340"/>
                  <a:gd name="connsiteY2" fmla="*/ 0 h 914400"/>
                  <a:gd name="connsiteX3" fmla="*/ 987552 w 1441340"/>
                  <a:gd name="connsiteY3" fmla="*/ 914400 h 914400"/>
                  <a:gd name="connsiteX4" fmla="*/ 0 w 1441340"/>
                  <a:gd name="connsiteY4" fmla="*/ 914400 h 914400"/>
                  <a:gd name="connsiteX0" fmla="*/ 0 w 1673352"/>
                  <a:gd name="connsiteY0" fmla="*/ 921224 h 921224"/>
                  <a:gd name="connsiteX1" fmla="*/ 460612 w 1673352"/>
                  <a:gd name="connsiteY1" fmla="*/ 0 h 921224"/>
                  <a:gd name="connsiteX2" fmla="*/ 1673352 w 1673352"/>
                  <a:gd name="connsiteY2" fmla="*/ 0 h 921224"/>
                  <a:gd name="connsiteX3" fmla="*/ 1219564 w 1673352"/>
                  <a:gd name="connsiteY3" fmla="*/ 914400 h 921224"/>
                  <a:gd name="connsiteX4" fmla="*/ 0 w 1673352"/>
                  <a:gd name="connsiteY4" fmla="*/ 921224 h 921224"/>
                  <a:gd name="connsiteX0" fmla="*/ 0 w 2146636"/>
                  <a:gd name="connsiteY0" fmla="*/ 921224 h 921224"/>
                  <a:gd name="connsiteX1" fmla="*/ 460612 w 2146636"/>
                  <a:gd name="connsiteY1" fmla="*/ 0 h 921224"/>
                  <a:gd name="connsiteX2" fmla="*/ 2146636 w 2146636"/>
                  <a:gd name="connsiteY2" fmla="*/ 6311 h 921224"/>
                  <a:gd name="connsiteX3" fmla="*/ 1219564 w 2146636"/>
                  <a:gd name="connsiteY3" fmla="*/ 914400 h 921224"/>
                  <a:gd name="connsiteX4" fmla="*/ 0 w 2146636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2058"/>
                  <a:gd name="connsiteY0" fmla="*/ 921224 h 921224"/>
                  <a:gd name="connsiteX1" fmla="*/ 902344 w 2582058"/>
                  <a:gd name="connsiteY1" fmla="*/ 0 h 921224"/>
                  <a:gd name="connsiteX2" fmla="*/ 2582058 w 2582058"/>
                  <a:gd name="connsiteY2" fmla="*/ 1 h 921224"/>
                  <a:gd name="connsiteX3" fmla="*/ 1661296 w 2582058"/>
                  <a:gd name="connsiteY3" fmla="*/ 914400 h 921224"/>
                  <a:gd name="connsiteX4" fmla="*/ 0 w 2582058"/>
                  <a:gd name="connsiteY4" fmla="*/ 921224 h 921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2058" h="921224">
                    <a:moveTo>
                      <a:pt x="0" y="921224"/>
                    </a:moveTo>
                    <a:lnTo>
                      <a:pt x="902344" y="0"/>
                    </a:lnTo>
                    <a:lnTo>
                      <a:pt x="2582058" y="1"/>
                    </a:lnTo>
                    <a:lnTo>
                      <a:pt x="1661296" y="914400"/>
                    </a:lnTo>
                    <a:lnTo>
                      <a:pt x="0" y="9212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" name="平行四辺形 19">
                <a:extLst>
                  <a:ext uri="{FF2B5EF4-FFF2-40B4-BE49-F238E27FC236}">
                    <a16:creationId xmlns:a16="http://schemas.microsoft.com/office/drawing/2014/main" xmlns="" id="{000312C4-1B71-44BD-B201-08546670E31B}"/>
                  </a:ext>
                </a:extLst>
              </p:cNvPr>
              <p:cNvSpPr/>
              <p:nvPr/>
            </p:nvSpPr>
            <p:spPr>
              <a:xfrm>
                <a:off x="4624948" y="1388056"/>
                <a:ext cx="597507" cy="213178"/>
              </a:xfrm>
              <a:custGeom>
                <a:avLst/>
                <a:gdLst>
                  <a:gd name="connsiteX0" fmla="*/ 0 w 1216152"/>
                  <a:gd name="connsiteY0" fmla="*/ 914400 h 914400"/>
                  <a:gd name="connsiteX1" fmla="*/ 228600 w 1216152"/>
                  <a:gd name="connsiteY1" fmla="*/ 0 h 914400"/>
                  <a:gd name="connsiteX2" fmla="*/ 1216152 w 1216152"/>
                  <a:gd name="connsiteY2" fmla="*/ 0 h 914400"/>
                  <a:gd name="connsiteX3" fmla="*/ 987552 w 1216152"/>
                  <a:gd name="connsiteY3" fmla="*/ 914400 h 914400"/>
                  <a:gd name="connsiteX4" fmla="*/ 0 w 1216152"/>
                  <a:gd name="connsiteY4" fmla="*/ 914400 h 914400"/>
                  <a:gd name="connsiteX0" fmla="*/ 0 w 1441340"/>
                  <a:gd name="connsiteY0" fmla="*/ 914400 h 914400"/>
                  <a:gd name="connsiteX1" fmla="*/ 228600 w 1441340"/>
                  <a:gd name="connsiteY1" fmla="*/ 0 h 914400"/>
                  <a:gd name="connsiteX2" fmla="*/ 1441340 w 1441340"/>
                  <a:gd name="connsiteY2" fmla="*/ 0 h 914400"/>
                  <a:gd name="connsiteX3" fmla="*/ 987552 w 1441340"/>
                  <a:gd name="connsiteY3" fmla="*/ 914400 h 914400"/>
                  <a:gd name="connsiteX4" fmla="*/ 0 w 1441340"/>
                  <a:gd name="connsiteY4" fmla="*/ 914400 h 914400"/>
                  <a:gd name="connsiteX0" fmla="*/ 0 w 1673352"/>
                  <a:gd name="connsiteY0" fmla="*/ 921224 h 921224"/>
                  <a:gd name="connsiteX1" fmla="*/ 460612 w 1673352"/>
                  <a:gd name="connsiteY1" fmla="*/ 0 h 921224"/>
                  <a:gd name="connsiteX2" fmla="*/ 1673352 w 1673352"/>
                  <a:gd name="connsiteY2" fmla="*/ 0 h 921224"/>
                  <a:gd name="connsiteX3" fmla="*/ 1219564 w 1673352"/>
                  <a:gd name="connsiteY3" fmla="*/ 914400 h 921224"/>
                  <a:gd name="connsiteX4" fmla="*/ 0 w 1673352"/>
                  <a:gd name="connsiteY4" fmla="*/ 921224 h 921224"/>
                  <a:gd name="connsiteX0" fmla="*/ 0 w 2146636"/>
                  <a:gd name="connsiteY0" fmla="*/ 921224 h 921224"/>
                  <a:gd name="connsiteX1" fmla="*/ 460612 w 2146636"/>
                  <a:gd name="connsiteY1" fmla="*/ 0 h 921224"/>
                  <a:gd name="connsiteX2" fmla="*/ 2146636 w 2146636"/>
                  <a:gd name="connsiteY2" fmla="*/ 6311 h 921224"/>
                  <a:gd name="connsiteX3" fmla="*/ 1219564 w 2146636"/>
                  <a:gd name="connsiteY3" fmla="*/ 914400 h 921224"/>
                  <a:gd name="connsiteX4" fmla="*/ 0 w 2146636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2058"/>
                  <a:gd name="connsiteY0" fmla="*/ 921224 h 921224"/>
                  <a:gd name="connsiteX1" fmla="*/ 902344 w 2582058"/>
                  <a:gd name="connsiteY1" fmla="*/ 0 h 921224"/>
                  <a:gd name="connsiteX2" fmla="*/ 2582058 w 2582058"/>
                  <a:gd name="connsiteY2" fmla="*/ 1 h 921224"/>
                  <a:gd name="connsiteX3" fmla="*/ 1661296 w 2582058"/>
                  <a:gd name="connsiteY3" fmla="*/ 914400 h 921224"/>
                  <a:gd name="connsiteX4" fmla="*/ 0 w 2582058"/>
                  <a:gd name="connsiteY4" fmla="*/ 921224 h 921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2058" h="921224">
                    <a:moveTo>
                      <a:pt x="0" y="921224"/>
                    </a:moveTo>
                    <a:lnTo>
                      <a:pt x="902344" y="0"/>
                    </a:lnTo>
                    <a:lnTo>
                      <a:pt x="2582058" y="1"/>
                    </a:lnTo>
                    <a:lnTo>
                      <a:pt x="1661296" y="914400"/>
                    </a:lnTo>
                    <a:lnTo>
                      <a:pt x="0" y="9212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平行四辺形 19">
                <a:extLst>
                  <a:ext uri="{FF2B5EF4-FFF2-40B4-BE49-F238E27FC236}">
                    <a16:creationId xmlns:a16="http://schemas.microsoft.com/office/drawing/2014/main" xmlns="" id="{FFC70794-F241-4C55-BBBB-AC3193517028}"/>
                  </a:ext>
                </a:extLst>
              </p:cNvPr>
              <p:cNvSpPr/>
              <p:nvPr/>
            </p:nvSpPr>
            <p:spPr>
              <a:xfrm>
                <a:off x="5163866" y="1388056"/>
                <a:ext cx="597507" cy="213178"/>
              </a:xfrm>
              <a:custGeom>
                <a:avLst/>
                <a:gdLst>
                  <a:gd name="connsiteX0" fmla="*/ 0 w 1216152"/>
                  <a:gd name="connsiteY0" fmla="*/ 914400 h 914400"/>
                  <a:gd name="connsiteX1" fmla="*/ 228600 w 1216152"/>
                  <a:gd name="connsiteY1" fmla="*/ 0 h 914400"/>
                  <a:gd name="connsiteX2" fmla="*/ 1216152 w 1216152"/>
                  <a:gd name="connsiteY2" fmla="*/ 0 h 914400"/>
                  <a:gd name="connsiteX3" fmla="*/ 987552 w 1216152"/>
                  <a:gd name="connsiteY3" fmla="*/ 914400 h 914400"/>
                  <a:gd name="connsiteX4" fmla="*/ 0 w 1216152"/>
                  <a:gd name="connsiteY4" fmla="*/ 914400 h 914400"/>
                  <a:gd name="connsiteX0" fmla="*/ 0 w 1441340"/>
                  <a:gd name="connsiteY0" fmla="*/ 914400 h 914400"/>
                  <a:gd name="connsiteX1" fmla="*/ 228600 w 1441340"/>
                  <a:gd name="connsiteY1" fmla="*/ 0 h 914400"/>
                  <a:gd name="connsiteX2" fmla="*/ 1441340 w 1441340"/>
                  <a:gd name="connsiteY2" fmla="*/ 0 h 914400"/>
                  <a:gd name="connsiteX3" fmla="*/ 987552 w 1441340"/>
                  <a:gd name="connsiteY3" fmla="*/ 914400 h 914400"/>
                  <a:gd name="connsiteX4" fmla="*/ 0 w 1441340"/>
                  <a:gd name="connsiteY4" fmla="*/ 914400 h 914400"/>
                  <a:gd name="connsiteX0" fmla="*/ 0 w 1673352"/>
                  <a:gd name="connsiteY0" fmla="*/ 921224 h 921224"/>
                  <a:gd name="connsiteX1" fmla="*/ 460612 w 1673352"/>
                  <a:gd name="connsiteY1" fmla="*/ 0 h 921224"/>
                  <a:gd name="connsiteX2" fmla="*/ 1673352 w 1673352"/>
                  <a:gd name="connsiteY2" fmla="*/ 0 h 921224"/>
                  <a:gd name="connsiteX3" fmla="*/ 1219564 w 1673352"/>
                  <a:gd name="connsiteY3" fmla="*/ 914400 h 921224"/>
                  <a:gd name="connsiteX4" fmla="*/ 0 w 1673352"/>
                  <a:gd name="connsiteY4" fmla="*/ 921224 h 921224"/>
                  <a:gd name="connsiteX0" fmla="*/ 0 w 2146636"/>
                  <a:gd name="connsiteY0" fmla="*/ 921224 h 921224"/>
                  <a:gd name="connsiteX1" fmla="*/ 460612 w 2146636"/>
                  <a:gd name="connsiteY1" fmla="*/ 0 h 921224"/>
                  <a:gd name="connsiteX2" fmla="*/ 2146636 w 2146636"/>
                  <a:gd name="connsiteY2" fmla="*/ 6311 h 921224"/>
                  <a:gd name="connsiteX3" fmla="*/ 1219564 w 2146636"/>
                  <a:gd name="connsiteY3" fmla="*/ 914400 h 921224"/>
                  <a:gd name="connsiteX4" fmla="*/ 0 w 2146636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2058"/>
                  <a:gd name="connsiteY0" fmla="*/ 921224 h 921224"/>
                  <a:gd name="connsiteX1" fmla="*/ 902344 w 2582058"/>
                  <a:gd name="connsiteY1" fmla="*/ 0 h 921224"/>
                  <a:gd name="connsiteX2" fmla="*/ 2582058 w 2582058"/>
                  <a:gd name="connsiteY2" fmla="*/ 1 h 921224"/>
                  <a:gd name="connsiteX3" fmla="*/ 1661296 w 2582058"/>
                  <a:gd name="connsiteY3" fmla="*/ 914400 h 921224"/>
                  <a:gd name="connsiteX4" fmla="*/ 0 w 2582058"/>
                  <a:gd name="connsiteY4" fmla="*/ 921224 h 921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2058" h="921224">
                    <a:moveTo>
                      <a:pt x="0" y="921224"/>
                    </a:moveTo>
                    <a:lnTo>
                      <a:pt x="902344" y="0"/>
                    </a:lnTo>
                    <a:lnTo>
                      <a:pt x="2582058" y="1"/>
                    </a:lnTo>
                    <a:lnTo>
                      <a:pt x="1661296" y="914400"/>
                    </a:lnTo>
                    <a:lnTo>
                      <a:pt x="0" y="9212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" name="平行四辺形 19">
                <a:extLst>
                  <a:ext uri="{FF2B5EF4-FFF2-40B4-BE49-F238E27FC236}">
                    <a16:creationId xmlns:a16="http://schemas.microsoft.com/office/drawing/2014/main" xmlns="" id="{65E7498D-707B-4219-AC55-F26E1CA20A5F}"/>
                  </a:ext>
                </a:extLst>
              </p:cNvPr>
              <p:cNvSpPr/>
              <p:nvPr/>
            </p:nvSpPr>
            <p:spPr>
              <a:xfrm>
                <a:off x="5702784" y="1388056"/>
                <a:ext cx="597507" cy="213178"/>
              </a:xfrm>
              <a:custGeom>
                <a:avLst/>
                <a:gdLst>
                  <a:gd name="connsiteX0" fmla="*/ 0 w 1216152"/>
                  <a:gd name="connsiteY0" fmla="*/ 914400 h 914400"/>
                  <a:gd name="connsiteX1" fmla="*/ 228600 w 1216152"/>
                  <a:gd name="connsiteY1" fmla="*/ 0 h 914400"/>
                  <a:gd name="connsiteX2" fmla="*/ 1216152 w 1216152"/>
                  <a:gd name="connsiteY2" fmla="*/ 0 h 914400"/>
                  <a:gd name="connsiteX3" fmla="*/ 987552 w 1216152"/>
                  <a:gd name="connsiteY3" fmla="*/ 914400 h 914400"/>
                  <a:gd name="connsiteX4" fmla="*/ 0 w 1216152"/>
                  <a:gd name="connsiteY4" fmla="*/ 914400 h 914400"/>
                  <a:gd name="connsiteX0" fmla="*/ 0 w 1441340"/>
                  <a:gd name="connsiteY0" fmla="*/ 914400 h 914400"/>
                  <a:gd name="connsiteX1" fmla="*/ 228600 w 1441340"/>
                  <a:gd name="connsiteY1" fmla="*/ 0 h 914400"/>
                  <a:gd name="connsiteX2" fmla="*/ 1441340 w 1441340"/>
                  <a:gd name="connsiteY2" fmla="*/ 0 h 914400"/>
                  <a:gd name="connsiteX3" fmla="*/ 987552 w 1441340"/>
                  <a:gd name="connsiteY3" fmla="*/ 914400 h 914400"/>
                  <a:gd name="connsiteX4" fmla="*/ 0 w 1441340"/>
                  <a:gd name="connsiteY4" fmla="*/ 914400 h 914400"/>
                  <a:gd name="connsiteX0" fmla="*/ 0 w 1673352"/>
                  <a:gd name="connsiteY0" fmla="*/ 921224 h 921224"/>
                  <a:gd name="connsiteX1" fmla="*/ 460612 w 1673352"/>
                  <a:gd name="connsiteY1" fmla="*/ 0 h 921224"/>
                  <a:gd name="connsiteX2" fmla="*/ 1673352 w 1673352"/>
                  <a:gd name="connsiteY2" fmla="*/ 0 h 921224"/>
                  <a:gd name="connsiteX3" fmla="*/ 1219564 w 1673352"/>
                  <a:gd name="connsiteY3" fmla="*/ 914400 h 921224"/>
                  <a:gd name="connsiteX4" fmla="*/ 0 w 1673352"/>
                  <a:gd name="connsiteY4" fmla="*/ 921224 h 921224"/>
                  <a:gd name="connsiteX0" fmla="*/ 0 w 2146636"/>
                  <a:gd name="connsiteY0" fmla="*/ 921224 h 921224"/>
                  <a:gd name="connsiteX1" fmla="*/ 460612 w 2146636"/>
                  <a:gd name="connsiteY1" fmla="*/ 0 h 921224"/>
                  <a:gd name="connsiteX2" fmla="*/ 2146636 w 2146636"/>
                  <a:gd name="connsiteY2" fmla="*/ 6311 h 921224"/>
                  <a:gd name="connsiteX3" fmla="*/ 1219564 w 2146636"/>
                  <a:gd name="connsiteY3" fmla="*/ 914400 h 921224"/>
                  <a:gd name="connsiteX4" fmla="*/ 0 w 2146636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2058"/>
                  <a:gd name="connsiteY0" fmla="*/ 921224 h 921224"/>
                  <a:gd name="connsiteX1" fmla="*/ 902344 w 2582058"/>
                  <a:gd name="connsiteY1" fmla="*/ 0 h 921224"/>
                  <a:gd name="connsiteX2" fmla="*/ 2582058 w 2582058"/>
                  <a:gd name="connsiteY2" fmla="*/ 1 h 921224"/>
                  <a:gd name="connsiteX3" fmla="*/ 1661296 w 2582058"/>
                  <a:gd name="connsiteY3" fmla="*/ 914400 h 921224"/>
                  <a:gd name="connsiteX4" fmla="*/ 0 w 2582058"/>
                  <a:gd name="connsiteY4" fmla="*/ 921224 h 921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2058" h="921224">
                    <a:moveTo>
                      <a:pt x="0" y="921224"/>
                    </a:moveTo>
                    <a:lnTo>
                      <a:pt x="902344" y="0"/>
                    </a:lnTo>
                    <a:lnTo>
                      <a:pt x="2582058" y="1"/>
                    </a:lnTo>
                    <a:lnTo>
                      <a:pt x="1661296" y="914400"/>
                    </a:lnTo>
                    <a:lnTo>
                      <a:pt x="0" y="9212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平行四辺形 19">
                <a:extLst>
                  <a:ext uri="{FF2B5EF4-FFF2-40B4-BE49-F238E27FC236}">
                    <a16:creationId xmlns:a16="http://schemas.microsoft.com/office/drawing/2014/main" xmlns="" id="{46EE8B14-E9D9-48CC-91EC-B02466FFFD60}"/>
                  </a:ext>
                </a:extLst>
              </p:cNvPr>
              <p:cNvSpPr/>
              <p:nvPr/>
            </p:nvSpPr>
            <p:spPr>
              <a:xfrm>
                <a:off x="6780620" y="1388056"/>
                <a:ext cx="597507" cy="213178"/>
              </a:xfrm>
              <a:custGeom>
                <a:avLst/>
                <a:gdLst>
                  <a:gd name="connsiteX0" fmla="*/ 0 w 1216152"/>
                  <a:gd name="connsiteY0" fmla="*/ 914400 h 914400"/>
                  <a:gd name="connsiteX1" fmla="*/ 228600 w 1216152"/>
                  <a:gd name="connsiteY1" fmla="*/ 0 h 914400"/>
                  <a:gd name="connsiteX2" fmla="*/ 1216152 w 1216152"/>
                  <a:gd name="connsiteY2" fmla="*/ 0 h 914400"/>
                  <a:gd name="connsiteX3" fmla="*/ 987552 w 1216152"/>
                  <a:gd name="connsiteY3" fmla="*/ 914400 h 914400"/>
                  <a:gd name="connsiteX4" fmla="*/ 0 w 1216152"/>
                  <a:gd name="connsiteY4" fmla="*/ 914400 h 914400"/>
                  <a:gd name="connsiteX0" fmla="*/ 0 w 1441340"/>
                  <a:gd name="connsiteY0" fmla="*/ 914400 h 914400"/>
                  <a:gd name="connsiteX1" fmla="*/ 228600 w 1441340"/>
                  <a:gd name="connsiteY1" fmla="*/ 0 h 914400"/>
                  <a:gd name="connsiteX2" fmla="*/ 1441340 w 1441340"/>
                  <a:gd name="connsiteY2" fmla="*/ 0 h 914400"/>
                  <a:gd name="connsiteX3" fmla="*/ 987552 w 1441340"/>
                  <a:gd name="connsiteY3" fmla="*/ 914400 h 914400"/>
                  <a:gd name="connsiteX4" fmla="*/ 0 w 1441340"/>
                  <a:gd name="connsiteY4" fmla="*/ 914400 h 914400"/>
                  <a:gd name="connsiteX0" fmla="*/ 0 w 1673352"/>
                  <a:gd name="connsiteY0" fmla="*/ 921224 h 921224"/>
                  <a:gd name="connsiteX1" fmla="*/ 460612 w 1673352"/>
                  <a:gd name="connsiteY1" fmla="*/ 0 h 921224"/>
                  <a:gd name="connsiteX2" fmla="*/ 1673352 w 1673352"/>
                  <a:gd name="connsiteY2" fmla="*/ 0 h 921224"/>
                  <a:gd name="connsiteX3" fmla="*/ 1219564 w 1673352"/>
                  <a:gd name="connsiteY3" fmla="*/ 914400 h 921224"/>
                  <a:gd name="connsiteX4" fmla="*/ 0 w 1673352"/>
                  <a:gd name="connsiteY4" fmla="*/ 921224 h 921224"/>
                  <a:gd name="connsiteX0" fmla="*/ 0 w 2146636"/>
                  <a:gd name="connsiteY0" fmla="*/ 921224 h 921224"/>
                  <a:gd name="connsiteX1" fmla="*/ 460612 w 2146636"/>
                  <a:gd name="connsiteY1" fmla="*/ 0 h 921224"/>
                  <a:gd name="connsiteX2" fmla="*/ 2146636 w 2146636"/>
                  <a:gd name="connsiteY2" fmla="*/ 6311 h 921224"/>
                  <a:gd name="connsiteX3" fmla="*/ 1219564 w 2146636"/>
                  <a:gd name="connsiteY3" fmla="*/ 914400 h 921224"/>
                  <a:gd name="connsiteX4" fmla="*/ 0 w 2146636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2058"/>
                  <a:gd name="connsiteY0" fmla="*/ 921224 h 921224"/>
                  <a:gd name="connsiteX1" fmla="*/ 902344 w 2582058"/>
                  <a:gd name="connsiteY1" fmla="*/ 0 h 921224"/>
                  <a:gd name="connsiteX2" fmla="*/ 2582058 w 2582058"/>
                  <a:gd name="connsiteY2" fmla="*/ 1 h 921224"/>
                  <a:gd name="connsiteX3" fmla="*/ 1661296 w 2582058"/>
                  <a:gd name="connsiteY3" fmla="*/ 914400 h 921224"/>
                  <a:gd name="connsiteX4" fmla="*/ 0 w 2582058"/>
                  <a:gd name="connsiteY4" fmla="*/ 921224 h 921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2058" h="921224">
                    <a:moveTo>
                      <a:pt x="0" y="921224"/>
                    </a:moveTo>
                    <a:lnTo>
                      <a:pt x="902344" y="0"/>
                    </a:lnTo>
                    <a:lnTo>
                      <a:pt x="2582058" y="1"/>
                    </a:lnTo>
                    <a:lnTo>
                      <a:pt x="1661296" y="914400"/>
                    </a:lnTo>
                    <a:lnTo>
                      <a:pt x="0" y="9212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平行四辺形 19">
                <a:extLst>
                  <a:ext uri="{FF2B5EF4-FFF2-40B4-BE49-F238E27FC236}">
                    <a16:creationId xmlns:a16="http://schemas.microsoft.com/office/drawing/2014/main" xmlns="" id="{C1D18CCE-C628-4E31-8F58-69CA0AD3612D}"/>
                  </a:ext>
                </a:extLst>
              </p:cNvPr>
              <p:cNvSpPr/>
              <p:nvPr/>
            </p:nvSpPr>
            <p:spPr>
              <a:xfrm>
                <a:off x="6241702" y="1388056"/>
                <a:ext cx="597507" cy="213178"/>
              </a:xfrm>
              <a:custGeom>
                <a:avLst/>
                <a:gdLst>
                  <a:gd name="connsiteX0" fmla="*/ 0 w 1216152"/>
                  <a:gd name="connsiteY0" fmla="*/ 914400 h 914400"/>
                  <a:gd name="connsiteX1" fmla="*/ 228600 w 1216152"/>
                  <a:gd name="connsiteY1" fmla="*/ 0 h 914400"/>
                  <a:gd name="connsiteX2" fmla="*/ 1216152 w 1216152"/>
                  <a:gd name="connsiteY2" fmla="*/ 0 h 914400"/>
                  <a:gd name="connsiteX3" fmla="*/ 987552 w 1216152"/>
                  <a:gd name="connsiteY3" fmla="*/ 914400 h 914400"/>
                  <a:gd name="connsiteX4" fmla="*/ 0 w 1216152"/>
                  <a:gd name="connsiteY4" fmla="*/ 914400 h 914400"/>
                  <a:gd name="connsiteX0" fmla="*/ 0 w 1441340"/>
                  <a:gd name="connsiteY0" fmla="*/ 914400 h 914400"/>
                  <a:gd name="connsiteX1" fmla="*/ 228600 w 1441340"/>
                  <a:gd name="connsiteY1" fmla="*/ 0 h 914400"/>
                  <a:gd name="connsiteX2" fmla="*/ 1441340 w 1441340"/>
                  <a:gd name="connsiteY2" fmla="*/ 0 h 914400"/>
                  <a:gd name="connsiteX3" fmla="*/ 987552 w 1441340"/>
                  <a:gd name="connsiteY3" fmla="*/ 914400 h 914400"/>
                  <a:gd name="connsiteX4" fmla="*/ 0 w 1441340"/>
                  <a:gd name="connsiteY4" fmla="*/ 914400 h 914400"/>
                  <a:gd name="connsiteX0" fmla="*/ 0 w 1673352"/>
                  <a:gd name="connsiteY0" fmla="*/ 921224 h 921224"/>
                  <a:gd name="connsiteX1" fmla="*/ 460612 w 1673352"/>
                  <a:gd name="connsiteY1" fmla="*/ 0 h 921224"/>
                  <a:gd name="connsiteX2" fmla="*/ 1673352 w 1673352"/>
                  <a:gd name="connsiteY2" fmla="*/ 0 h 921224"/>
                  <a:gd name="connsiteX3" fmla="*/ 1219564 w 1673352"/>
                  <a:gd name="connsiteY3" fmla="*/ 914400 h 921224"/>
                  <a:gd name="connsiteX4" fmla="*/ 0 w 1673352"/>
                  <a:gd name="connsiteY4" fmla="*/ 921224 h 921224"/>
                  <a:gd name="connsiteX0" fmla="*/ 0 w 2146636"/>
                  <a:gd name="connsiteY0" fmla="*/ 921224 h 921224"/>
                  <a:gd name="connsiteX1" fmla="*/ 460612 w 2146636"/>
                  <a:gd name="connsiteY1" fmla="*/ 0 h 921224"/>
                  <a:gd name="connsiteX2" fmla="*/ 2146636 w 2146636"/>
                  <a:gd name="connsiteY2" fmla="*/ 6311 h 921224"/>
                  <a:gd name="connsiteX3" fmla="*/ 1219564 w 2146636"/>
                  <a:gd name="connsiteY3" fmla="*/ 914400 h 921224"/>
                  <a:gd name="connsiteX4" fmla="*/ 0 w 2146636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2058"/>
                  <a:gd name="connsiteY0" fmla="*/ 921224 h 921224"/>
                  <a:gd name="connsiteX1" fmla="*/ 902344 w 2582058"/>
                  <a:gd name="connsiteY1" fmla="*/ 0 h 921224"/>
                  <a:gd name="connsiteX2" fmla="*/ 2582058 w 2582058"/>
                  <a:gd name="connsiteY2" fmla="*/ 1 h 921224"/>
                  <a:gd name="connsiteX3" fmla="*/ 1661296 w 2582058"/>
                  <a:gd name="connsiteY3" fmla="*/ 914400 h 921224"/>
                  <a:gd name="connsiteX4" fmla="*/ 0 w 2582058"/>
                  <a:gd name="connsiteY4" fmla="*/ 921224 h 921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2058" h="921224">
                    <a:moveTo>
                      <a:pt x="0" y="921224"/>
                    </a:moveTo>
                    <a:lnTo>
                      <a:pt x="902344" y="0"/>
                    </a:lnTo>
                    <a:lnTo>
                      <a:pt x="2582058" y="1"/>
                    </a:lnTo>
                    <a:lnTo>
                      <a:pt x="1661296" y="914400"/>
                    </a:lnTo>
                    <a:lnTo>
                      <a:pt x="0" y="9212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平行四辺形 19">
                <a:extLst>
                  <a:ext uri="{FF2B5EF4-FFF2-40B4-BE49-F238E27FC236}">
                    <a16:creationId xmlns:a16="http://schemas.microsoft.com/office/drawing/2014/main" xmlns="" id="{4EF11C82-19A1-4C6D-B8C7-E3139D9FF0AF}"/>
                  </a:ext>
                </a:extLst>
              </p:cNvPr>
              <p:cNvSpPr/>
              <p:nvPr/>
            </p:nvSpPr>
            <p:spPr>
              <a:xfrm>
                <a:off x="7319538" y="1388056"/>
                <a:ext cx="597507" cy="213178"/>
              </a:xfrm>
              <a:custGeom>
                <a:avLst/>
                <a:gdLst>
                  <a:gd name="connsiteX0" fmla="*/ 0 w 1216152"/>
                  <a:gd name="connsiteY0" fmla="*/ 914400 h 914400"/>
                  <a:gd name="connsiteX1" fmla="*/ 228600 w 1216152"/>
                  <a:gd name="connsiteY1" fmla="*/ 0 h 914400"/>
                  <a:gd name="connsiteX2" fmla="*/ 1216152 w 1216152"/>
                  <a:gd name="connsiteY2" fmla="*/ 0 h 914400"/>
                  <a:gd name="connsiteX3" fmla="*/ 987552 w 1216152"/>
                  <a:gd name="connsiteY3" fmla="*/ 914400 h 914400"/>
                  <a:gd name="connsiteX4" fmla="*/ 0 w 1216152"/>
                  <a:gd name="connsiteY4" fmla="*/ 914400 h 914400"/>
                  <a:gd name="connsiteX0" fmla="*/ 0 w 1441340"/>
                  <a:gd name="connsiteY0" fmla="*/ 914400 h 914400"/>
                  <a:gd name="connsiteX1" fmla="*/ 228600 w 1441340"/>
                  <a:gd name="connsiteY1" fmla="*/ 0 h 914400"/>
                  <a:gd name="connsiteX2" fmla="*/ 1441340 w 1441340"/>
                  <a:gd name="connsiteY2" fmla="*/ 0 h 914400"/>
                  <a:gd name="connsiteX3" fmla="*/ 987552 w 1441340"/>
                  <a:gd name="connsiteY3" fmla="*/ 914400 h 914400"/>
                  <a:gd name="connsiteX4" fmla="*/ 0 w 1441340"/>
                  <a:gd name="connsiteY4" fmla="*/ 914400 h 914400"/>
                  <a:gd name="connsiteX0" fmla="*/ 0 w 1673352"/>
                  <a:gd name="connsiteY0" fmla="*/ 921224 h 921224"/>
                  <a:gd name="connsiteX1" fmla="*/ 460612 w 1673352"/>
                  <a:gd name="connsiteY1" fmla="*/ 0 h 921224"/>
                  <a:gd name="connsiteX2" fmla="*/ 1673352 w 1673352"/>
                  <a:gd name="connsiteY2" fmla="*/ 0 h 921224"/>
                  <a:gd name="connsiteX3" fmla="*/ 1219564 w 1673352"/>
                  <a:gd name="connsiteY3" fmla="*/ 914400 h 921224"/>
                  <a:gd name="connsiteX4" fmla="*/ 0 w 1673352"/>
                  <a:gd name="connsiteY4" fmla="*/ 921224 h 921224"/>
                  <a:gd name="connsiteX0" fmla="*/ 0 w 2146636"/>
                  <a:gd name="connsiteY0" fmla="*/ 921224 h 921224"/>
                  <a:gd name="connsiteX1" fmla="*/ 460612 w 2146636"/>
                  <a:gd name="connsiteY1" fmla="*/ 0 h 921224"/>
                  <a:gd name="connsiteX2" fmla="*/ 2146636 w 2146636"/>
                  <a:gd name="connsiteY2" fmla="*/ 6311 h 921224"/>
                  <a:gd name="connsiteX3" fmla="*/ 1219564 w 2146636"/>
                  <a:gd name="connsiteY3" fmla="*/ 914400 h 921224"/>
                  <a:gd name="connsiteX4" fmla="*/ 0 w 2146636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2058"/>
                  <a:gd name="connsiteY0" fmla="*/ 921224 h 921224"/>
                  <a:gd name="connsiteX1" fmla="*/ 902344 w 2582058"/>
                  <a:gd name="connsiteY1" fmla="*/ 0 h 921224"/>
                  <a:gd name="connsiteX2" fmla="*/ 2582058 w 2582058"/>
                  <a:gd name="connsiteY2" fmla="*/ 1 h 921224"/>
                  <a:gd name="connsiteX3" fmla="*/ 1661296 w 2582058"/>
                  <a:gd name="connsiteY3" fmla="*/ 914400 h 921224"/>
                  <a:gd name="connsiteX4" fmla="*/ 0 w 2582058"/>
                  <a:gd name="connsiteY4" fmla="*/ 921224 h 921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2058" h="921224">
                    <a:moveTo>
                      <a:pt x="0" y="921224"/>
                    </a:moveTo>
                    <a:lnTo>
                      <a:pt x="902344" y="0"/>
                    </a:lnTo>
                    <a:lnTo>
                      <a:pt x="2582058" y="1"/>
                    </a:lnTo>
                    <a:lnTo>
                      <a:pt x="1661296" y="914400"/>
                    </a:lnTo>
                    <a:lnTo>
                      <a:pt x="0" y="9212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" name="平行四辺形 19">
                <a:extLst>
                  <a:ext uri="{FF2B5EF4-FFF2-40B4-BE49-F238E27FC236}">
                    <a16:creationId xmlns:a16="http://schemas.microsoft.com/office/drawing/2014/main" xmlns="" id="{0500F949-D770-4CA7-A564-4DFA859E9AF6}"/>
                  </a:ext>
                </a:extLst>
              </p:cNvPr>
              <p:cNvSpPr/>
              <p:nvPr/>
            </p:nvSpPr>
            <p:spPr>
              <a:xfrm>
                <a:off x="7858456" y="1388056"/>
                <a:ext cx="597507" cy="213178"/>
              </a:xfrm>
              <a:custGeom>
                <a:avLst/>
                <a:gdLst>
                  <a:gd name="connsiteX0" fmla="*/ 0 w 1216152"/>
                  <a:gd name="connsiteY0" fmla="*/ 914400 h 914400"/>
                  <a:gd name="connsiteX1" fmla="*/ 228600 w 1216152"/>
                  <a:gd name="connsiteY1" fmla="*/ 0 h 914400"/>
                  <a:gd name="connsiteX2" fmla="*/ 1216152 w 1216152"/>
                  <a:gd name="connsiteY2" fmla="*/ 0 h 914400"/>
                  <a:gd name="connsiteX3" fmla="*/ 987552 w 1216152"/>
                  <a:gd name="connsiteY3" fmla="*/ 914400 h 914400"/>
                  <a:gd name="connsiteX4" fmla="*/ 0 w 1216152"/>
                  <a:gd name="connsiteY4" fmla="*/ 914400 h 914400"/>
                  <a:gd name="connsiteX0" fmla="*/ 0 w 1441340"/>
                  <a:gd name="connsiteY0" fmla="*/ 914400 h 914400"/>
                  <a:gd name="connsiteX1" fmla="*/ 228600 w 1441340"/>
                  <a:gd name="connsiteY1" fmla="*/ 0 h 914400"/>
                  <a:gd name="connsiteX2" fmla="*/ 1441340 w 1441340"/>
                  <a:gd name="connsiteY2" fmla="*/ 0 h 914400"/>
                  <a:gd name="connsiteX3" fmla="*/ 987552 w 1441340"/>
                  <a:gd name="connsiteY3" fmla="*/ 914400 h 914400"/>
                  <a:gd name="connsiteX4" fmla="*/ 0 w 1441340"/>
                  <a:gd name="connsiteY4" fmla="*/ 914400 h 914400"/>
                  <a:gd name="connsiteX0" fmla="*/ 0 w 1673352"/>
                  <a:gd name="connsiteY0" fmla="*/ 921224 h 921224"/>
                  <a:gd name="connsiteX1" fmla="*/ 460612 w 1673352"/>
                  <a:gd name="connsiteY1" fmla="*/ 0 h 921224"/>
                  <a:gd name="connsiteX2" fmla="*/ 1673352 w 1673352"/>
                  <a:gd name="connsiteY2" fmla="*/ 0 h 921224"/>
                  <a:gd name="connsiteX3" fmla="*/ 1219564 w 1673352"/>
                  <a:gd name="connsiteY3" fmla="*/ 914400 h 921224"/>
                  <a:gd name="connsiteX4" fmla="*/ 0 w 1673352"/>
                  <a:gd name="connsiteY4" fmla="*/ 921224 h 921224"/>
                  <a:gd name="connsiteX0" fmla="*/ 0 w 2146636"/>
                  <a:gd name="connsiteY0" fmla="*/ 921224 h 921224"/>
                  <a:gd name="connsiteX1" fmla="*/ 460612 w 2146636"/>
                  <a:gd name="connsiteY1" fmla="*/ 0 h 921224"/>
                  <a:gd name="connsiteX2" fmla="*/ 2146636 w 2146636"/>
                  <a:gd name="connsiteY2" fmla="*/ 6311 h 921224"/>
                  <a:gd name="connsiteX3" fmla="*/ 1219564 w 2146636"/>
                  <a:gd name="connsiteY3" fmla="*/ 914400 h 921224"/>
                  <a:gd name="connsiteX4" fmla="*/ 0 w 2146636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2058"/>
                  <a:gd name="connsiteY0" fmla="*/ 921224 h 921224"/>
                  <a:gd name="connsiteX1" fmla="*/ 902344 w 2582058"/>
                  <a:gd name="connsiteY1" fmla="*/ 0 h 921224"/>
                  <a:gd name="connsiteX2" fmla="*/ 2582058 w 2582058"/>
                  <a:gd name="connsiteY2" fmla="*/ 1 h 921224"/>
                  <a:gd name="connsiteX3" fmla="*/ 1661296 w 2582058"/>
                  <a:gd name="connsiteY3" fmla="*/ 914400 h 921224"/>
                  <a:gd name="connsiteX4" fmla="*/ 0 w 2582058"/>
                  <a:gd name="connsiteY4" fmla="*/ 921224 h 921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2058" h="921224">
                    <a:moveTo>
                      <a:pt x="0" y="921224"/>
                    </a:moveTo>
                    <a:lnTo>
                      <a:pt x="902344" y="0"/>
                    </a:lnTo>
                    <a:lnTo>
                      <a:pt x="2582058" y="1"/>
                    </a:lnTo>
                    <a:lnTo>
                      <a:pt x="1661296" y="914400"/>
                    </a:lnTo>
                    <a:lnTo>
                      <a:pt x="0" y="9212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" name="平行四辺形 19">
                <a:extLst>
                  <a:ext uri="{FF2B5EF4-FFF2-40B4-BE49-F238E27FC236}">
                    <a16:creationId xmlns:a16="http://schemas.microsoft.com/office/drawing/2014/main" xmlns="" id="{E5358DE1-601F-4E9B-A4B1-A52B026DD904}"/>
                  </a:ext>
                </a:extLst>
              </p:cNvPr>
              <p:cNvSpPr/>
              <p:nvPr/>
            </p:nvSpPr>
            <p:spPr>
              <a:xfrm>
                <a:off x="8397374" y="1388056"/>
                <a:ext cx="597507" cy="213178"/>
              </a:xfrm>
              <a:custGeom>
                <a:avLst/>
                <a:gdLst>
                  <a:gd name="connsiteX0" fmla="*/ 0 w 1216152"/>
                  <a:gd name="connsiteY0" fmla="*/ 914400 h 914400"/>
                  <a:gd name="connsiteX1" fmla="*/ 228600 w 1216152"/>
                  <a:gd name="connsiteY1" fmla="*/ 0 h 914400"/>
                  <a:gd name="connsiteX2" fmla="*/ 1216152 w 1216152"/>
                  <a:gd name="connsiteY2" fmla="*/ 0 h 914400"/>
                  <a:gd name="connsiteX3" fmla="*/ 987552 w 1216152"/>
                  <a:gd name="connsiteY3" fmla="*/ 914400 h 914400"/>
                  <a:gd name="connsiteX4" fmla="*/ 0 w 1216152"/>
                  <a:gd name="connsiteY4" fmla="*/ 914400 h 914400"/>
                  <a:gd name="connsiteX0" fmla="*/ 0 w 1441340"/>
                  <a:gd name="connsiteY0" fmla="*/ 914400 h 914400"/>
                  <a:gd name="connsiteX1" fmla="*/ 228600 w 1441340"/>
                  <a:gd name="connsiteY1" fmla="*/ 0 h 914400"/>
                  <a:gd name="connsiteX2" fmla="*/ 1441340 w 1441340"/>
                  <a:gd name="connsiteY2" fmla="*/ 0 h 914400"/>
                  <a:gd name="connsiteX3" fmla="*/ 987552 w 1441340"/>
                  <a:gd name="connsiteY3" fmla="*/ 914400 h 914400"/>
                  <a:gd name="connsiteX4" fmla="*/ 0 w 1441340"/>
                  <a:gd name="connsiteY4" fmla="*/ 914400 h 914400"/>
                  <a:gd name="connsiteX0" fmla="*/ 0 w 1673352"/>
                  <a:gd name="connsiteY0" fmla="*/ 921224 h 921224"/>
                  <a:gd name="connsiteX1" fmla="*/ 460612 w 1673352"/>
                  <a:gd name="connsiteY1" fmla="*/ 0 h 921224"/>
                  <a:gd name="connsiteX2" fmla="*/ 1673352 w 1673352"/>
                  <a:gd name="connsiteY2" fmla="*/ 0 h 921224"/>
                  <a:gd name="connsiteX3" fmla="*/ 1219564 w 1673352"/>
                  <a:gd name="connsiteY3" fmla="*/ 914400 h 921224"/>
                  <a:gd name="connsiteX4" fmla="*/ 0 w 1673352"/>
                  <a:gd name="connsiteY4" fmla="*/ 921224 h 921224"/>
                  <a:gd name="connsiteX0" fmla="*/ 0 w 2146636"/>
                  <a:gd name="connsiteY0" fmla="*/ 921224 h 921224"/>
                  <a:gd name="connsiteX1" fmla="*/ 460612 w 2146636"/>
                  <a:gd name="connsiteY1" fmla="*/ 0 h 921224"/>
                  <a:gd name="connsiteX2" fmla="*/ 2146636 w 2146636"/>
                  <a:gd name="connsiteY2" fmla="*/ 6311 h 921224"/>
                  <a:gd name="connsiteX3" fmla="*/ 1219564 w 2146636"/>
                  <a:gd name="connsiteY3" fmla="*/ 914400 h 921224"/>
                  <a:gd name="connsiteX4" fmla="*/ 0 w 2146636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2058"/>
                  <a:gd name="connsiteY0" fmla="*/ 921224 h 921224"/>
                  <a:gd name="connsiteX1" fmla="*/ 902344 w 2582058"/>
                  <a:gd name="connsiteY1" fmla="*/ 0 h 921224"/>
                  <a:gd name="connsiteX2" fmla="*/ 2582058 w 2582058"/>
                  <a:gd name="connsiteY2" fmla="*/ 1 h 921224"/>
                  <a:gd name="connsiteX3" fmla="*/ 1661296 w 2582058"/>
                  <a:gd name="connsiteY3" fmla="*/ 914400 h 921224"/>
                  <a:gd name="connsiteX4" fmla="*/ 0 w 2582058"/>
                  <a:gd name="connsiteY4" fmla="*/ 921224 h 921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2058" h="921224">
                    <a:moveTo>
                      <a:pt x="0" y="921224"/>
                    </a:moveTo>
                    <a:lnTo>
                      <a:pt x="902344" y="0"/>
                    </a:lnTo>
                    <a:lnTo>
                      <a:pt x="2582058" y="1"/>
                    </a:lnTo>
                    <a:lnTo>
                      <a:pt x="1661296" y="914400"/>
                    </a:lnTo>
                    <a:lnTo>
                      <a:pt x="0" y="9212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5" name="平行四辺形 19">
                <a:extLst>
                  <a:ext uri="{FF2B5EF4-FFF2-40B4-BE49-F238E27FC236}">
                    <a16:creationId xmlns:a16="http://schemas.microsoft.com/office/drawing/2014/main" xmlns="" id="{900A2E70-8949-43AD-B54B-80CD5B85F478}"/>
                  </a:ext>
                </a:extLst>
              </p:cNvPr>
              <p:cNvSpPr/>
              <p:nvPr/>
            </p:nvSpPr>
            <p:spPr>
              <a:xfrm>
                <a:off x="8936300" y="1388056"/>
                <a:ext cx="597507" cy="213178"/>
              </a:xfrm>
              <a:custGeom>
                <a:avLst/>
                <a:gdLst>
                  <a:gd name="connsiteX0" fmla="*/ 0 w 1216152"/>
                  <a:gd name="connsiteY0" fmla="*/ 914400 h 914400"/>
                  <a:gd name="connsiteX1" fmla="*/ 228600 w 1216152"/>
                  <a:gd name="connsiteY1" fmla="*/ 0 h 914400"/>
                  <a:gd name="connsiteX2" fmla="*/ 1216152 w 1216152"/>
                  <a:gd name="connsiteY2" fmla="*/ 0 h 914400"/>
                  <a:gd name="connsiteX3" fmla="*/ 987552 w 1216152"/>
                  <a:gd name="connsiteY3" fmla="*/ 914400 h 914400"/>
                  <a:gd name="connsiteX4" fmla="*/ 0 w 1216152"/>
                  <a:gd name="connsiteY4" fmla="*/ 914400 h 914400"/>
                  <a:gd name="connsiteX0" fmla="*/ 0 w 1441340"/>
                  <a:gd name="connsiteY0" fmla="*/ 914400 h 914400"/>
                  <a:gd name="connsiteX1" fmla="*/ 228600 w 1441340"/>
                  <a:gd name="connsiteY1" fmla="*/ 0 h 914400"/>
                  <a:gd name="connsiteX2" fmla="*/ 1441340 w 1441340"/>
                  <a:gd name="connsiteY2" fmla="*/ 0 h 914400"/>
                  <a:gd name="connsiteX3" fmla="*/ 987552 w 1441340"/>
                  <a:gd name="connsiteY3" fmla="*/ 914400 h 914400"/>
                  <a:gd name="connsiteX4" fmla="*/ 0 w 1441340"/>
                  <a:gd name="connsiteY4" fmla="*/ 914400 h 914400"/>
                  <a:gd name="connsiteX0" fmla="*/ 0 w 1673352"/>
                  <a:gd name="connsiteY0" fmla="*/ 921224 h 921224"/>
                  <a:gd name="connsiteX1" fmla="*/ 460612 w 1673352"/>
                  <a:gd name="connsiteY1" fmla="*/ 0 h 921224"/>
                  <a:gd name="connsiteX2" fmla="*/ 1673352 w 1673352"/>
                  <a:gd name="connsiteY2" fmla="*/ 0 h 921224"/>
                  <a:gd name="connsiteX3" fmla="*/ 1219564 w 1673352"/>
                  <a:gd name="connsiteY3" fmla="*/ 914400 h 921224"/>
                  <a:gd name="connsiteX4" fmla="*/ 0 w 1673352"/>
                  <a:gd name="connsiteY4" fmla="*/ 921224 h 921224"/>
                  <a:gd name="connsiteX0" fmla="*/ 0 w 2146636"/>
                  <a:gd name="connsiteY0" fmla="*/ 921224 h 921224"/>
                  <a:gd name="connsiteX1" fmla="*/ 460612 w 2146636"/>
                  <a:gd name="connsiteY1" fmla="*/ 0 h 921224"/>
                  <a:gd name="connsiteX2" fmla="*/ 2146636 w 2146636"/>
                  <a:gd name="connsiteY2" fmla="*/ 6311 h 921224"/>
                  <a:gd name="connsiteX3" fmla="*/ 1219564 w 2146636"/>
                  <a:gd name="connsiteY3" fmla="*/ 914400 h 921224"/>
                  <a:gd name="connsiteX4" fmla="*/ 0 w 2146636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2058"/>
                  <a:gd name="connsiteY0" fmla="*/ 921224 h 921224"/>
                  <a:gd name="connsiteX1" fmla="*/ 902344 w 2582058"/>
                  <a:gd name="connsiteY1" fmla="*/ 0 h 921224"/>
                  <a:gd name="connsiteX2" fmla="*/ 2582058 w 2582058"/>
                  <a:gd name="connsiteY2" fmla="*/ 1 h 921224"/>
                  <a:gd name="connsiteX3" fmla="*/ 1661296 w 2582058"/>
                  <a:gd name="connsiteY3" fmla="*/ 914400 h 921224"/>
                  <a:gd name="connsiteX4" fmla="*/ 0 w 2582058"/>
                  <a:gd name="connsiteY4" fmla="*/ 921224 h 921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2058" h="921224">
                    <a:moveTo>
                      <a:pt x="0" y="921224"/>
                    </a:moveTo>
                    <a:lnTo>
                      <a:pt x="902344" y="0"/>
                    </a:lnTo>
                    <a:lnTo>
                      <a:pt x="2582058" y="1"/>
                    </a:lnTo>
                    <a:lnTo>
                      <a:pt x="1661296" y="914400"/>
                    </a:lnTo>
                    <a:lnTo>
                      <a:pt x="0" y="9212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6" name="平行四辺形 19">
                <a:extLst>
                  <a:ext uri="{FF2B5EF4-FFF2-40B4-BE49-F238E27FC236}">
                    <a16:creationId xmlns:a16="http://schemas.microsoft.com/office/drawing/2014/main" xmlns="" id="{E4B288E8-BEEF-4184-8D0F-3D077F5BCA75}"/>
                  </a:ext>
                </a:extLst>
              </p:cNvPr>
              <p:cNvSpPr/>
              <p:nvPr/>
            </p:nvSpPr>
            <p:spPr>
              <a:xfrm>
                <a:off x="9452504" y="1388056"/>
                <a:ext cx="597507" cy="213178"/>
              </a:xfrm>
              <a:custGeom>
                <a:avLst/>
                <a:gdLst>
                  <a:gd name="connsiteX0" fmla="*/ 0 w 1216152"/>
                  <a:gd name="connsiteY0" fmla="*/ 914400 h 914400"/>
                  <a:gd name="connsiteX1" fmla="*/ 228600 w 1216152"/>
                  <a:gd name="connsiteY1" fmla="*/ 0 h 914400"/>
                  <a:gd name="connsiteX2" fmla="*/ 1216152 w 1216152"/>
                  <a:gd name="connsiteY2" fmla="*/ 0 h 914400"/>
                  <a:gd name="connsiteX3" fmla="*/ 987552 w 1216152"/>
                  <a:gd name="connsiteY3" fmla="*/ 914400 h 914400"/>
                  <a:gd name="connsiteX4" fmla="*/ 0 w 1216152"/>
                  <a:gd name="connsiteY4" fmla="*/ 914400 h 914400"/>
                  <a:gd name="connsiteX0" fmla="*/ 0 w 1441340"/>
                  <a:gd name="connsiteY0" fmla="*/ 914400 h 914400"/>
                  <a:gd name="connsiteX1" fmla="*/ 228600 w 1441340"/>
                  <a:gd name="connsiteY1" fmla="*/ 0 h 914400"/>
                  <a:gd name="connsiteX2" fmla="*/ 1441340 w 1441340"/>
                  <a:gd name="connsiteY2" fmla="*/ 0 h 914400"/>
                  <a:gd name="connsiteX3" fmla="*/ 987552 w 1441340"/>
                  <a:gd name="connsiteY3" fmla="*/ 914400 h 914400"/>
                  <a:gd name="connsiteX4" fmla="*/ 0 w 1441340"/>
                  <a:gd name="connsiteY4" fmla="*/ 914400 h 914400"/>
                  <a:gd name="connsiteX0" fmla="*/ 0 w 1673352"/>
                  <a:gd name="connsiteY0" fmla="*/ 921224 h 921224"/>
                  <a:gd name="connsiteX1" fmla="*/ 460612 w 1673352"/>
                  <a:gd name="connsiteY1" fmla="*/ 0 h 921224"/>
                  <a:gd name="connsiteX2" fmla="*/ 1673352 w 1673352"/>
                  <a:gd name="connsiteY2" fmla="*/ 0 h 921224"/>
                  <a:gd name="connsiteX3" fmla="*/ 1219564 w 1673352"/>
                  <a:gd name="connsiteY3" fmla="*/ 914400 h 921224"/>
                  <a:gd name="connsiteX4" fmla="*/ 0 w 1673352"/>
                  <a:gd name="connsiteY4" fmla="*/ 921224 h 921224"/>
                  <a:gd name="connsiteX0" fmla="*/ 0 w 2146636"/>
                  <a:gd name="connsiteY0" fmla="*/ 921224 h 921224"/>
                  <a:gd name="connsiteX1" fmla="*/ 460612 w 2146636"/>
                  <a:gd name="connsiteY1" fmla="*/ 0 h 921224"/>
                  <a:gd name="connsiteX2" fmla="*/ 2146636 w 2146636"/>
                  <a:gd name="connsiteY2" fmla="*/ 6311 h 921224"/>
                  <a:gd name="connsiteX3" fmla="*/ 1219564 w 2146636"/>
                  <a:gd name="connsiteY3" fmla="*/ 914400 h 921224"/>
                  <a:gd name="connsiteX4" fmla="*/ 0 w 2146636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2058"/>
                  <a:gd name="connsiteY0" fmla="*/ 921224 h 921224"/>
                  <a:gd name="connsiteX1" fmla="*/ 902344 w 2582058"/>
                  <a:gd name="connsiteY1" fmla="*/ 0 h 921224"/>
                  <a:gd name="connsiteX2" fmla="*/ 2582058 w 2582058"/>
                  <a:gd name="connsiteY2" fmla="*/ 1 h 921224"/>
                  <a:gd name="connsiteX3" fmla="*/ 1661296 w 2582058"/>
                  <a:gd name="connsiteY3" fmla="*/ 914400 h 921224"/>
                  <a:gd name="connsiteX4" fmla="*/ 0 w 2582058"/>
                  <a:gd name="connsiteY4" fmla="*/ 921224 h 921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2058" h="921224">
                    <a:moveTo>
                      <a:pt x="0" y="921224"/>
                    </a:moveTo>
                    <a:lnTo>
                      <a:pt x="902344" y="0"/>
                    </a:lnTo>
                    <a:lnTo>
                      <a:pt x="2582058" y="1"/>
                    </a:lnTo>
                    <a:lnTo>
                      <a:pt x="1661296" y="914400"/>
                    </a:lnTo>
                    <a:lnTo>
                      <a:pt x="0" y="9212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8" name="平行四辺形 19">
                <a:extLst>
                  <a:ext uri="{FF2B5EF4-FFF2-40B4-BE49-F238E27FC236}">
                    <a16:creationId xmlns:a16="http://schemas.microsoft.com/office/drawing/2014/main" xmlns="" id="{651FEBBF-4ADE-4223-865F-FFB7FB1BA9EC}"/>
                  </a:ext>
                </a:extLst>
              </p:cNvPr>
              <p:cNvSpPr/>
              <p:nvPr/>
            </p:nvSpPr>
            <p:spPr>
              <a:xfrm>
                <a:off x="-225314" y="1388056"/>
                <a:ext cx="597507" cy="213178"/>
              </a:xfrm>
              <a:custGeom>
                <a:avLst/>
                <a:gdLst>
                  <a:gd name="connsiteX0" fmla="*/ 0 w 1216152"/>
                  <a:gd name="connsiteY0" fmla="*/ 914400 h 914400"/>
                  <a:gd name="connsiteX1" fmla="*/ 228600 w 1216152"/>
                  <a:gd name="connsiteY1" fmla="*/ 0 h 914400"/>
                  <a:gd name="connsiteX2" fmla="*/ 1216152 w 1216152"/>
                  <a:gd name="connsiteY2" fmla="*/ 0 h 914400"/>
                  <a:gd name="connsiteX3" fmla="*/ 987552 w 1216152"/>
                  <a:gd name="connsiteY3" fmla="*/ 914400 h 914400"/>
                  <a:gd name="connsiteX4" fmla="*/ 0 w 1216152"/>
                  <a:gd name="connsiteY4" fmla="*/ 914400 h 914400"/>
                  <a:gd name="connsiteX0" fmla="*/ 0 w 1441340"/>
                  <a:gd name="connsiteY0" fmla="*/ 914400 h 914400"/>
                  <a:gd name="connsiteX1" fmla="*/ 228600 w 1441340"/>
                  <a:gd name="connsiteY1" fmla="*/ 0 h 914400"/>
                  <a:gd name="connsiteX2" fmla="*/ 1441340 w 1441340"/>
                  <a:gd name="connsiteY2" fmla="*/ 0 h 914400"/>
                  <a:gd name="connsiteX3" fmla="*/ 987552 w 1441340"/>
                  <a:gd name="connsiteY3" fmla="*/ 914400 h 914400"/>
                  <a:gd name="connsiteX4" fmla="*/ 0 w 1441340"/>
                  <a:gd name="connsiteY4" fmla="*/ 914400 h 914400"/>
                  <a:gd name="connsiteX0" fmla="*/ 0 w 1673352"/>
                  <a:gd name="connsiteY0" fmla="*/ 921224 h 921224"/>
                  <a:gd name="connsiteX1" fmla="*/ 460612 w 1673352"/>
                  <a:gd name="connsiteY1" fmla="*/ 0 h 921224"/>
                  <a:gd name="connsiteX2" fmla="*/ 1673352 w 1673352"/>
                  <a:gd name="connsiteY2" fmla="*/ 0 h 921224"/>
                  <a:gd name="connsiteX3" fmla="*/ 1219564 w 1673352"/>
                  <a:gd name="connsiteY3" fmla="*/ 914400 h 921224"/>
                  <a:gd name="connsiteX4" fmla="*/ 0 w 1673352"/>
                  <a:gd name="connsiteY4" fmla="*/ 921224 h 921224"/>
                  <a:gd name="connsiteX0" fmla="*/ 0 w 2146636"/>
                  <a:gd name="connsiteY0" fmla="*/ 921224 h 921224"/>
                  <a:gd name="connsiteX1" fmla="*/ 460612 w 2146636"/>
                  <a:gd name="connsiteY1" fmla="*/ 0 h 921224"/>
                  <a:gd name="connsiteX2" fmla="*/ 2146636 w 2146636"/>
                  <a:gd name="connsiteY2" fmla="*/ 6311 h 921224"/>
                  <a:gd name="connsiteX3" fmla="*/ 1219564 w 2146636"/>
                  <a:gd name="connsiteY3" fmla="*/ 914400 h 921224"/>
                  <a:gd name="connsiteX4" fmla="*/ 0 w 2146636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2058"/>
                  <a:gd name="connsiteY0" fmla="*/ 921224 h 921224"/>
                  <a:gd name="connsiteX1" fmla="*/ 902344 w 2582058"/>
                  <a:gd name="connsiteY1" fmla="*/ 0 h 921224"/>
                  <a:gd name="connsiteX2" fmla="*/ 2582058 w 2582058"/>
                  <a:gd name="connsiteY2" fmla="*/ 1 h 921224"/>
                  <a:gd name="connsiteX3" fmla="*/ 1661296 w 2582058"/>
                  <a:gd name="connsiteY3" fmla="*/ 914400 h 921224"/>
                  <a:gd name="connsiteX4" fmla="*/ 0 w 2582058"/>
                  <a:gd name="connsiteY4" fmla="*/ 921224 h 921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2058" h="921224">
                    <a:moveTo>
                      <a:pt x="0" y="921224"/>
                    </a:moveTo>
                    <a:lnTo>
                      <a:pt x="902344" y="0"/>
                    </a:lnTo>
                    <a:lnTo>
                      <a:pt x="2582058" y="1"/>
                    </a:lnTo>
                    <a:lnTo>
                      <a:pt x="1661296" y="914400"/>
                    </a:lnTo>
                    <a:lnTo>
                      <a:pt x="0" y="9212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xmlns="" id="{4E4030A6-0042-4CDC-8C22-04D6D15A3702}"/>
                </a:ext>
              </a:extLst>
            </p:cNvPr>
            <p:cNvGrpSpPr/>
            <p:nvPr/>
          </p:nvGrpSpPr>
          <p:grpSpPr>
            <a:xfrm>
              <a:off x="-225314" y="2014037"/>
              <a:ext cx="10275325" cy="213178"/>
              <a:chOff x="-225314" y="1388056"/>
              <a:chExt cx="10275325" cy="213178"/>
            </a:xfrm>
          </p:grpSpPr>
          <p:sp>
            <p:nvSpPr>
              <p:cNvPr id="10" name="平行四辺形 19">
                <a:extLst>
                  <a:ext uri="{FF2B5EF4-FFF2-40B4-BE49-F238E27FC236}">
                    <a16:creationId xmlns:a16="http://schemas.microsoft.com/office/drawing/2014/main" xmlns="" id="{F5456A1A-4EC2-4D98-9EE9-305E97F8B385}"/>
                  </a:ext>
                </a:extLst>
              </p:cNvPr>
              <p:cNvSpPr/>
              <p:nvPr/>
            </p:nvSpPr>
            <p:spPr>
              <a:xfrm>
                <a:off x="313604" y="1388056"/>
                <a:ext cx="597507" cy="213178"/>
              </a:xfrm>
              <a:custGeom>
                <a:avLst/>
                <a:gdLst>
                  <a:gd name="connsiteX0" fmla="*/ 0 w 1216152"/>
                  <a:gd name="connsiteY0" fmla="*/ 914400 h 914400"/>
                  <a:gd name="connsiteX1" fmla="*/ 228600 w 1216152"/>
                  <a:gd name="connsiteY1" fmla="*/ 0 h 914400"/>
                  <a:gd name="connsiteX2" fmla="*/ 1216152 w 1216152"/>
                  <a:gd name="connsiteY2" fmla="*/ 0 h 914400"/>
                  <a:gd name="connsiteX3" fmla="*/ 987552 w 1216152"/>
                  <a:gd name="connsiteY3" fmla="*/ 914400 h 914400"/>
                  <a:gd name="connsiteX4" fmla="*/ 0 w 1216152"/>
                  <a:gd name="connsiteY4" fmla="*/ 914400 h 914400"/>
                  <a:gd name="connsiteX0" fmla="*/ 0 w 1441340"/>
                  <a:gd name="connsiteY0" fmla="*/ 914400 h 914400"/>
                  <a:gd name="connsiteX1" fmla="*/ 228600 w 1441340"/>
                  <a:gd name="connsiteY1" fmla="*/ 0 h 914400"/>
                  <a:gd name="connsiteX2" fmla="*/ 1441340 w 1441340"/>
                  <a:gd name="connsiteY2" fmla="*/ 0 h 914400"/>
                  <a:gd name="connsiteX3" fmla="*/ 987552 w 1441340"/>
                  <a:gd name="connsiteY3" fmla="*/ 914400 h 914400"/>
                  <a:gd name="connsiteX4" fmla="*/ 0 w 1441340"/>
                  <a:gd name="connsiteY4" fmla="*/ 914400 h 914400"/>
                  <a:gd name="connsiteX0" fmla="*/ 0 w 1673352"/>
                  <a:gd name="connsiteY0" fmla="*/ 921224 h 921224"/>
                  <a:gd name="connsiteX1" fmla="*/ 460612 w 1673352"/>
                  <a:gd name="connsiteY1" fmla="*/ 0 h 921224"/>
                  <a:gd name="connsiteX2" fmla="*/ 1673352 w 1673352"/>
                  <a:gd name="connsiteY2" fmla="*/ 0 h 921224"/>
                  <a:gd name="connsiteX3" fmla="*/ 1219564 w 1673352"/>
                  <a:gd name="connsiteY3" fmla="*/ 914400 h 921224"/>
                  <a:gd name="connsiteX4" fmla="*/ 0 w 1673352"/>
                  <a:gd name="connsiteY4" fmla="*/ 921224 h 921224"/>
                  <a:gd name="connsiteX0" fmla="*/ 0 w 2146636"/>
                  <a:gd name="connsiteY0" fmla="*/ 921224 h 921224"/>
                  <a:gd name="connsiteX1" fmla="*/ 460612 w 2146636"/>
                  <a:gd name="connsiteY1" fmla="*/ 0 h 921224"/>
                  <a:gd name="connsiteX2" fmla="*/ 2146636 w 2146636"/>
                  <a:gd name="connsiteY2" fmla="*/ 6311 h 921224"/>
                  <a:gd name="connsiteX3" fmla="*/ 1219564 w 2146636"/>
                  <a:gd name="connsiteY3" fmla="*/ 914400 h 921224"/>
                  <a:gd name="connsiteX4" fmla="*/ 0 w 2146636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2058"/>
                  <a:gd name="connsiteY0" fmla="*/ 921224 h 921224"/>
                  <a:gd name="connsiteX1" fmla="*/ 902344 w 2582058"/>
                  <a:gd name="connsiteY1" fmla="*/ 0 h 921224"/>
                  <a:gd name="connsiteX2" fmla="*/ 2582058 w 2582058"/>
                  <a:gd name="connsiteY2" fmla="*/ 1 h 921224"/>
                  <a:gd name="connsiteX3" fmla="*/ 1661296 w 2582058"/>
                  <a:gd name="connsiteY3" fmla="*/ 914400 h 921224"/>
                  <a:gd name="connsiteX4" fmla="*/ 0 w 2582058"/>
                  <a:gd name="connsiteY4" fmla="*/ 921224 h 921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2058" h="921224">
                    <a:moveTo>
                      <a:pt x="0" y="921224"/>
                    </a:moveTo>
                    <a:lnTo>
                      <a:pt x="902344" y="0"/>
                    </a:lnTo>
                    <a:lnTo>
                      <a:pt x="2582058" y="1"/>
                    </a:lnTo>
                    <a:lnTo>
                      <a:pt x="1661296" y="914400"/>
                    </a:lnTo>
                    <a:lnTo>
                      <a:pt x="0" y="9212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" name="平行四辺形 19">
                <a:extLst>
                  <a:ext uri="{FF2B5EF4-FFF2-40B4-BE49-F238E27FC236}">
                    <a16:creationId xmlns:a16="http://schemas.microsoft.com/office/drawing/2014/main" xmlns="" id="{770935F5-6691-47DE-80BA-4698FE074CF6}"/>
                  </a:ext>
                </a:extLst>
              </p:cNvPr>
              <p:cNvSpPr/>
              <p:nvPr/>
            </p:nvSpPr>
            <p:spPr>
              <a:xfrm>
                <a:off x="852522" y="1388056"/>
                <a:ext cx="597507" cy="213178"/>
              </a:xfrm>
              <a:custGeom>
                <a:avLst/>
                <a:gdLst>
                  <a:gd name="connsiteX0" fmla="*/ 0 w 1216152"/>
                  <a:gd name="connsiteY0" fmla="*/ 914400 h 914400"/>
                  <a:gd name="connsiteX1" fmla="*/ 228600 w 1216152"/>
                  <a:gd name="connsiteY1" fmla="*/ 0 h 914400"/>
                  <a:gd name="connsiteX2" fmla="*/ 1216152 w 1216152"/>
                  <a:gd name="connsiteY2" fmla="*/ 0 h 914400"/>
                  <a:gd name="connsiteX3" fmla="*/ 987552 w 1216152"/>
                  <a:gd name="connsiteY3" fmla="*/ 914400 h 914400"/>
                  <a:gd name="connsiteX4" fmla="*/ 0 w 1216152"/>
                  <a:gd name="connsiteY4" fmla="*/ 914400 h 914400"/>
                  <a:gd name="connsiteX0" fmla="*/ 0 w 1441340"/>
                  <a:gd name="connsiteY0" fmla="*/ 914400 h 914400"/>
                  <a:gd name="connsiteX1" fmla="*/ 228600 w 1441340"/>
                  <a:gd name="connsiteY1" fmla="*/ 0 h 914400"/>
                  <a:gd name="connsiteX2" fmla="*/ 1441340 w 1441340"/>
                  <a:gd name="connsiteY2" fmla="*/ 0 h 914400"/>
                  <a:gd name="connsiteX3" fmla="*/ 987552 w 1441340"/>
                  <a:gd name="connsiteY3" fmla="*/ 914400 h 914400"/>
                  <a:gd name="connsiteX4" fmla="*/ 0 w 1441340"/>
                  <a:gd name="connsiteY4" fmla="*/ 914400 h 914400"/>
                  <a:gd name="connsiteX0" fmla="*/ 0 w 1673352"/>
                  <a:gd name="connsiteY0" fmla="*/ 921224 h 921224"/>
                  <a:gd name="connsiteX1" fmla="*/ 460612 w 1673352"/>
                  <a:gd name="connsiteY1" fmla="*/ 0 h 921224"/>
                  <a:gd name="connsiteX2" fmla="*/ 1673352 w 1673352"/>
                  <a:gd name="connsiteY2" fmla="*/ 0 h 921224"/>
                  <a:gd name="connsiteX3" fmla="*/ 1219564 w 1673352"/>
                  <a:gd name="connsiteY3" fmla="*/ 914400 h 921224"/>
                  <a:gd name="connsiteX4" fmla="*/ 0 w 1673352"/>
                  <a:gd name="connsiteY4" fmla="*/ 921224 h 921224"/>
                  <a:gd name="connsiteX0" fmla="*/ 0 w 2146636"/>
                  <a:gd name="connsiteY0" fmla="*/ 921224 h 921224"/>
                  <a:gd name="connsiteX1" fmla="*/ 460612 w 2146636"/>
                  <a:gd name="connsiteY1" fmla="*/ 0 h 921224"/>
                  <a:gd name="connsiteX2" fmla="*/ 2146636 w 2146636"/>
                  <a:gd name="connsiteY2" fmla="*/ 6311 h 921224"/>
                  <a:gd name="connsiteX3" fmla="*/ 1219564 w 2146636"/>
                  <a:gd name="connsiteY3" fmla="*/ 914400 h 921224"/>
                  <a:gd name="connsiteX4" fmla="*/ 0 w 2146636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2058"/>
                  <a:gd name="connsiteY0" fmla="*/ 921224 h 921224"/>
                  <a:gd name="connsiteX1" fmla="*/ 902344 w 2582058"/>
                  <a:gd name="connsiteY1" fmla="*/ 0 h 921224"/>
                  <a:gd name="connsiteX2" fmla="*/ 2582058 w 2582058"/>
                  <a:gd name="connsiteY2" fmla="*/ 1 h 921224"/>
                  <a:gd name="connsiteX3" fmla="*/ 1661296 w 2582058"/>
                  <a:gd name="connsiteY3" fmla="*/ 914400 h 921224"/>
                  <a:gd name="connsiteX4" fmla="*/ 0 w 2582058"/>
                  <a:gd name="connsiteY4" fmla="*/ 921224 h 921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2058" h="921224">
                    <a:moveTo>
                      <a:pt x="0" y="921224"/>
                    </a:moveTo>
                    <a:lnTo>
                      <a:pt x="902344" y="0"/>
                    </a:lnTo>
                    <a:lnTo>
                      <a:pt x="2582058" y="1"/>
                    </a:lnTo>
                    <a:lnTo>
                      <a:pt x="1661296" y="914400"/>
                    </a:lnTo>
                    <a:lnTo>
                      <a:pt x="0" y="9212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" name="平行四辺形 19">
                <a:extLst>
                  <a:ext uri="{FF2B5EF4-FFF2-40B4-BE49-F238E27FC236}">
                    <a16:creationId xmlns:a16="http://schemas.microsoft.com/office/drawing/2014/main" xmlns="" id="{7CADE312-1C30-44DA-AFC6-A1F612CC0050}"/>
                  </a:ext>
                </a:extLst>
              </p:cNvPr>
              <p:cNvSpPr/>
              <p:nvPr/>
            </p:nvSpPr>
            <p:spPr>
              <a:xfrm>
                <a:off x="1391440" y="1388056"/>
                <a:ext cx="597507" cy="213178"/>
              </a:xfrm>
              <a:custGeom>
                <a:avLst/>
                <a:gdLst>
                  <a:gd name="connsiteX0" fmla="*/ 0 w 1216152"/>
                  <a:gd name="connsiteY0" fmla="*/ 914400 h 914400"/>
                  <a:gd name="connsiteX1" fmla="*/ 228600 w 1216152"/>
                  <a:gd name="connsiteY1" fmla="*/ 0 h 914400"/>
                  <a:gd name="connsiteX2" fmla="*/ 1216152 w 1216152"/>
                  <a:gd name="connsiteY2" fmla="*/ 0 h 914400"/>
                  <a:gd name="connsiteX3" fmla="*/ 987552 w 1216152"/>
                  <a:gd name="connsiteY3" fmla="*/ 914400 h 914400"/>
                  <a:gd name="connsiteX4" fmla="*/ 0 w 1216152"/>
                  <a:gd name="connsiteY4" fmla="*/ 914400 h 914400"/>
                  <a:gd name="connsiteX0" fmla="*/ 0 w 1441340"/>
                  <a:gd name="connsiteY0" fmla="*/ 914400 h 914400"/>
                  <a:gd name="connsiteX1" fmla="*/ 228600 w 1441340"/>
                  <a:gd name="connsiteY1" fmla="*/ 0 h 914400"/>
                  <a:gd name="connsiteX2" fmla="*/ 1441340 w 1441340"/>
                  <a:gd name="connsiteY2" fmla="*/ 0 h 914400"/>
                  <a:gd name="connsiteX3" fmla="*/ 987552 w 1441340"/>
                  <a:gd name="connsiteY3" fmla="*/ 914400 h 914400"/>
                  <a:gd name="connsiteX4" fmla="*/ 0 w 1441340"/>
                  <a:gd name="connsiteY4" fmla="*/ 914400 h 914400"/>
                  <a:gd name="connsiteX0" fmla="*/ 0 w 1673352"/>
                  <a:gd name="connsiteY0" fmla="*/ 921224 h 921224"/>
                  <a:gd name="connsiteX1" fmla="*/ 460612 w 1673352"/>
                  <a:gd name="connsiteY1" fmla="*/ 0 h 921224"/>
                  <a:gd name="connsiteX2" fmla="*/ 1673352 w 1673352"/>
                  <a:gd name="connsiteY2" fmla="*/ 0 h 921224"/>
                  <a:gd name="connsiteX3" fmla="*/ 1219564 w 1673352"/>
                  <a:gd name="connsiteY3" fmla="*/ 914400 h 921224"/>
                  <a:gd name="connsiteX4" fmla="*/ 0 w 1673352"/>
                  <a:gd name="connsiteY4" fmla="*/ 921224 h 921224"/>
                  <a:gd name="connsiteX0" fmla="*/ 0 w 2146636"/>
                  <a:gd name="connsiteY0" fmla="*/ 921224 h 921224"/>
                  <a:gd name="connsiteX1" fmla="*/ 460612 w 2146636"/>
                  <a:gd name="connsiteY1" fmla="*/ 0 h 921224"/>
                  <a:gd name="connsiteX2" fmla="*/ 2146636 w 2146636"/>
                  <a:gd name="connsiteY2" fmla="*/ 6311 h 921224"/>
                  <a:gd name="connsiteX3" fmla="*/ 1219564 w 2146636"/>
                  <a:gd name="connsiteY3" fmla="*/ 914400 h 921224"/>
                  <a:gd name="connsiteX4" fmla="*/ 0 w 2146636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2058"/>
                  <a:gd name="connsiteY0" fmla="*/ 921224 h 921224"/>
                  <a:gd name="connsiteX1" fmla="*/ 902344 w 2582058"/>
                  <a:gd name="connsiteY1" fmla="*/ 0 h 921224"/>
                  <a:gd name="connsiteX2" fmla="*/ 2582058 w 2582058"/>
                  <a:gd name="connsiteY2" fmla="*/ 1 h 921224"/>
                  <a:gd name="connsiteX3" fmla="*/ 1661296 w 2582058"/>
                  <a:gd name="connsiteY3" fmla="*/ 914400 h 921224"/>
                  <a:gd name="connsiteX4" fmla="*/ 0 w 2582058"/>
                  <a:gd name="connsiteY4" fmla="*/ 921224 h 921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2058" h="921224">
                    <a:moveTo>
                      <a:pt x="0" y="921224"/>
                    </a:moveTo>
                    <a:lnTo>
                      <a:pt x="902344" y="0"/>
                    </a:lnTo>
                    <a:lnTo>
                      <a:pt x="2582058" y="1"/>
                    </a:lnTo>
                    <a:lnTo>
                      <a:pt x="1661296" y="914400"/>
                    </a:lnTo>
                    <a:lnTo>
                      <a:pt x="0" y="9212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" name="平行四辺形 19">
                <a:extLst>
                  <a:ext uri="{FF2B5EF4-FFF2-40B4-BE49-F238E27FC236}">
                    <a16:creationId xmlns:a16="http://schemas.microsoft.com/office/drawing/2014/main" xmlns="" id="{9AF3B04E-360E-4BF1-90CF-493981355E2F}"/>
                  </a:ext>
                </a:extLst>
              </p:cNvPr>
              <p:cNvSpPr/>
              <p:nvPr/>
            </p:nvSpPr>
            <p:spPr>
              <a:xfrm>
                <a:off x="1930358" y="1388056"/>
                <a:ext cx="597507" cy="213178"/>
              </a:xfrm>
              <a:custGeom>
                <a:avLst/>
                <a:gdLst>
                  <a:gd name="connsiteX0" fmla="*/ 0 w 1216152"/>
                  <a:gd name="connsiteY0" fmla="*/ 914400 h 914400"/>
                  <a:gd name="connsiteX1" fmla="*/ 228600 w 1216152"/>
                  <a:gd name="connsiteY1" fmla="*/ 0 h 914400"/>
                  <a:gd name="connsiteX2" fmla="*/ 1216152 w 1216152"/>
                  <a:gd name="connsiteY2" fmla="*/ 0 h 914400"/>
                  <a:gd name="connsiteX3" fmla="*/ 987552 w 1216152"/>
                  <a:gd name="connsiteY3" fmla="*/ 914400 h 914400"/>
                  <a:gd name="connsiteX4" fmla="*/ 0 w 1216152"/>
                  <a:gd name="connsiteY4" fmla="*/ 914400 h 914400"/>
                  <a:gd name="connsiteX0" fmla="*/ 0 w 1441340"/>
                  <a:gd name="connsiteY0" fmla="*/ 914400 h 914400"/>
                  <a:gd name="connsiteX1" fmla="*/ 228600 w 1441340"/>
                  <a:gd name="connsiteY1" fmla="*/ 0 h 914400"/>
                  <a:gd name="connsiteX2" fmla="*/ 1441340 w 1441340"/>
                  <a:gd name="connsiteY2" fmla="*/ 0 h 914400"/>
                  <a:gd name="connsiteX3" fmla="*/ 987552 w 1441340"/>
                  <a:gd name="connsiteY3" fmla="*/ 914400 h 914400"/>
                  <a:gd name="connsiteX4" fmla="*/ 0 w 1441340"/>
                  <a:gd name="connsiteY4" fmla="*/ 914400 h 914400"/>
                  <a:gd name="connsiteX0" fmla="*/ 0 w 1673352"/>
                  <a:gd name="connsiteY0" fmla="*/ 921224 h 921224"/>
                  <a:gd name="connsiteX1" fmla="*/ 460612 w 1673352"/>
                  <a:gd name="connsiteY1" fmla="*/ 0 h 921224"/>
                  <a:gd name="connsiteX2" fmla="*/ 1673352 w 1673352"/>
                  <a:gd name="connsiteY2" fmla="*/ 0 h 921224"/>
                  <a:gd name="connsiteX3" fmla="*/ 1219564 w 1673352"/>
                  <a:gd name="connsiteY3" fmla="*/ 914400 h 921224"/>
                  <a:gd name="connsiteX4" fmla="*/ 0 w 1673352"/>
                  <a:gd name="connsiteY4" fmla="*/ 921224 h 921224"/>
                  <a:gd name="connsiteX0" fmla="*/ 0 w 2146636"/>
                  <a:gd name="connsiteY0" fmla="*/ 921224 h 921224"/>
                  <a:gd name="connsiteX1" fmla="*/ 460612 w 2146636"/>
                  <a:gd name="connsiteY1" fmla="*/ 0 h 921224"/>
                  <a:gd name="connsiteX2" fmla="*/ 2146636 w 2146636"/>
                  <a:gd name="connsiteY2" fmla="*/ 6311 h 921224"/>
                  <a:gd name="connsiteX3" fmla="*/ 1219564 w 2146636"/>
                  <a:gd name="connsiteY3" fmla="*/ 914400 h 921224"/>
                  <a:gd name="connsiteX4" fmla="*/ 0 w 2146636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2058"/>
                  <a:gd name="connsiteY0" fmla="*/ 921224 h 921224"/>
                  <a:gd name="connsiteX1" fmla="*/ 902344 w 2582058"/>
                  <a:gd name="connsiteY1" fmla="*/ 0 h 921224"/>
                  <a:gd name="connsiteX2" fmla="*/ 2582058 w 2582058"/>
                  <a:gd name="connsiteY2" fmla="*/ 1 h 921224"/>
                  <a:gd name="connsiteX3" fmla="*/ 1661296 w 2582058"/>
                  <a:gd name="connsiteY3" fmla="*/ 914400 h 921224"/>
                  <a:gd name="connsiteX4" fmla="*/ 0 w 2582058"/>
                  <a:gd name="connsiteY4" fmla="*/ 921224 h 921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2058" h="921224">
                    <a:moveTo>
                      <a:pt x="0" y="921224"/>
                    </a:moveTo>
                    <a:lnTo>
                      <a:pt x="902344" y="0"/>
                    </a:lnTo>
                    <a:lnTo>
                      <a:pt x="2582058" y="1"/>
                    </a:lnTo>
                    <a:lnTo>
                      <a:pt x="1661296" y="914400"/>
                    </a:lnTo>
                    <a:lnTo>
                      <a:pt x="0" y="9212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平行四辺形 19">
                <a:extLst>
                  <a:ext uri="{FF2B5EF4-FFF2-40B4-BE49-F238E27FC236}">
                    <a16:creationId xmlns:a16="http://schemas.microsoft.com/office/drawing/2014/main" xmlns="" id="{6EAEE8A5-9A6A-4598-BFBC-A5FA64422773}"/>
                  </a:ext>
                </a:extLst>
              </p:cNvPr>
              <p:cNvSpPr/>
              <p:nvPr/>
            </p:nvSpPr>
            <p:spPr>
              <a:xfrm>
                <a:off x="2469276" y="1388056"/>
                <a:ext cx="597507" cy="213178"/>
              </a:xfrm>
              <a:custGeom>
                <a:avLst/>
                <a:gdLst>
                  <a:gd name="connsiteX0" fmla="*/ 0 w 1216152"/>
                  <a:gd name="connsiteY0" fmla="*/ 914400 h 914400"/>
                  <a:gd name="connsiteX1" fmla="*/ 228600 w 1216152"/>
                  <a:gd name="connsiteY1" fmla="*/ 0 h 914400"/>
                  <a:gd name="connsiteX2" fmla="*/ 1216152 w 1216152"/>
                  <a:gd name="connsiteY2" fmla="*/ 0 h 914400"/>
                  <a:gd name="connsiteX3" fmla="*/ 987552 w 1216152"/>
                  <a:gd name="connsiteY3" fmla="*/ 914400 h 914400"/>
                  <a:gd name="connsiteX4" fmla="*/ 0 w 1216152"/>
                  <a:gd name="connsiteY4" fmla="*/ 914400 h 914400"/>
                  <a:gd name="connsiteX0" fmla="*/ 0 w 1441340"/>
                  <a:gd name="connsiteY0" fmla="*/ 914400 h 914400"/>
                  <a:gd name="connsiteX1" fmla="*/ 228600 w 1441340"/>
                  <a:gd name="connsiteY1" fmla="*/ 0 h 914400"/>
                  <a:gd name="connsiteX2" fmla="*/ 1441340 w 1441340"/>
                  <a:gd name="connsiteY2" fmla="*/ 0 h 914400"/>
                  <a:gd name="connsiteX3" fmla="*/ 987552 w 1441340"/>
                  <a:gd name="connsiteY3" fmla="*/ 914400 h 914400"/>
                  <a:gd name="connsiteX4" fmla="*/ 0 w 1441340"/>
                  <a:gd name="connsiteY4" fmla="*/ 914400 h 914400"/>
                  <a:gd name="connsiteX0" fmla="*/ 0 w 1673352"/>
                  <a:gd name="connsiteY0" fmla="*/ 921224 h 921224"/>
                  <a:gd name="connsiteX1" fmla="*/ 460612 w 1673352"/>
                  <a:gd name="connsiteY1" fmla="*/ 0 h 921224"/>
                  <a:gd name="connsiteX2" fmla="*/ 1673352 w 1673352"/>
                  <a:gd name="connsiteY2" fmla="*/ 0 h 921224"/>
                  <a:gd name="connsiteX3" fmla="*/ 1219564 w 1673352"/>
                  <a:gd name="connsiteY3" fmla="*/ 914400 h 921224"/>
                  <a:gd name="connsiteX4" fmla="*/ 0 w 1673352"/>
                  <a:gd name="connsiteY4" fmla="*/ 921224 h 921224"/>
                  <a:gd name="connsiteX0" fmla="*/ 0 w 2146636"/>
                  <a:gd name="connsiteY0" fmla="*/ 921224 h 921224"/>
                  <a:gd name="connsiteX1" fmla="*/ 460612 w 2146636"/>
                  <a:gd name="connsiteY1" fmla="*/ 0 h 921224"/>
                  <a:gd name="connsiteX2" fmla="*/ 2146636 w 2146636"/>
                  <a:gd name="connsiteY2" fmla="*/ 6311 h 921224"/>
                  <a:gd name="connsiteX3" fmla="*/ 1219564 w 2146636"/>
                  <a:gd name="connsiteY3" fmla="*/ 914400 h 921224"/>
                  <a:gd name="connsiteX4" fmla="*/ 0 w 2146636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2058"/>
                  <a:gd name="connsiteY0" fmla="*/ 921224 h 921224"/>
                  <a:gd name="connsiteX1" fmla="*/ 902344 w 2582058"/>
                  <a:gd name="connsiteY1" fmla="*/ 0 h 921224"/>
                  <a:gd name="connsiteX2" fmla="*/ 2582058 w 2582058"/>
                  <a:gd name="connsiteY2" fmla="*/ 1 h 921224"/>
                  <a:gd name="connsiteX3" fmla="*/ 1661296 w 2582058"/>
                  <a:gd name="connsiteY3" fmla="*/ 914400 h 921224"/>
                  <a:gd name="connsiteX4" fmla="*/ 0 w 2582058"/>
                  <a:gd name="connsiteY4" fmla="*/ 921224 h 921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2058" h="921224">
                    <a:moveTo>
                      <a:pt x="0" y="921224"/>
                    </a:moveTo>
                    <a:lnTo>
                      <a:pt x="902344" y="0"/>
                    </a:lnTo>
                    <a:lnTo>
                      <a:pt x="2582058" y="1"/>
                    </a:lnTo>
                    <a:lnTo>
                      <a:pt x="1661296" y="914400"/>
                    </a:lnTo>
                    <a:lnTo>
                      <a:pt x="0" y="9212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平行四辺形 19">
                <a:extLst>
                  <a:ext uri="{FF2B5EF4-FFF2-40B4-BE49-F238E27FC236}">
                    <a16:creationId xmlns:a16="http://schemas.microsoft.com/office/drawing/2014/main" xmlns="" id="{CEDD535C-E747-4150-9F55-791BC2BD71B2}"/>
                  </a:ext>
                </a:extLst>
              </p:cNvPr>
              <p:cNvSpPr/>
              <p:nvPr/>
            </p:nvSpPr>
            <p:spPr>
              <a:xfrm>
                <a:off x="3008194" y="1388056"/>
                <a:ext cx="597507" cy="213178"/>
              </a:xfrm>
              <a:custGeom>
                <a:avLst/>
                <a:gdLst>
                  <a:gd name="connsiteX0" fmla="*/ 0 w 1216152"/>
                  <a:gd name="connsiteY0" fmla="*/ 914400 h 914400"/>
                  <a:gd name="connsiteX1" fmla="*/ 228600 w 1216152"/>
                  <a:gd name="connsiteY1" fmla="*/ 0 h 914400"/>
                  <a:gd name="connsiteX2" fmla="*/ 1216152 w 1216152"/>
                  <a:gd name="connsiteY2" fmla="*/ 0 h 914400"/>
                  <a:gd name="connsiteX3" fmla="*/ 987552 w 1216152"/>
                  <a:gd name="connsiteY3" fmla="*/ 914400 h 914400"/>
                  <a:gd name="connsiteX4" fmla="*/ 0 w 1216152"/>
                  <a:gd name="connsiteY4" fmla="*/ 914400 h 914400"/>
                  <a:gd name="connsiteX0" fmla="*/ 0 w 1441340"/>
                  <a:gd name="connsiteY0" fmla="*/ 914400 h 914400"/>
                  <a:gd name="connsiteX1" fmla="*/ 228600 w 1441340"/>
                  <a:gd name="connsiteY1" fmla="*/ 0 h 914400"/>
                  <a:gd name="connsiteX2" fmla="*/ 1441340 w 1441340"/>
                  <a:gd name="connsiteY2" fmla="*/ 0 h 914400"/>
                  <a:gd name="connsiteX3" fmla="*/ 987552 w 1441340"/>
                  <a:gd name="connsiteY3" fmla="*/ 914400 h 914400"/>
                  <a:gd name="connsiteX4" fmla="*/ 0 w 1441340"/>
                  <a:gd name="connsiteY4" fmla="*/ 914400 h 914400"/>
                  <a:gd name="connsiteX0" fmla="*/ 0 w 1673352"/>
                  <a:gd name="connsiteY0" fmla="*/ 921224 h 921224"/>
                  <a:gd name="connsiteX1" fmla="*/ 460612 w 1673352"/>
                  <a:gd name="connsiteY1" fmla="*/ 0 h 921224"/>
                  <a:gd name="connsiteX2" fmla="*/ 1673352 w 1673352"/>
                  <a:gd name="connsiteY2" fmla="*/ 0 h 921224"/>
                  <a:gd name="connsiteX3" fmla="*/ 1219564 w 1673352"/>
                  <a:gd name="connsiteY3" fmla="*/ 914400 h 921224"/>
                  <a:gd name="connsiteX4" fmla="*/ 0 w 1673352"/>
                  <a:gd name="connsiteY4" fmla="*/ 921224 h 921224"/>
                  <a:gd name="connsiteX0" fmla="*/ 0 w 2146636"/>
                  <a:gd name="connsiteY0" fmla="*/ 921224 h 921224"/>
                  <a:gd name="connsiteX1" fmla="*/ 460612 w 2146636"/>
                  <a:gd name="connsiteY1" fmla="*/ 0 h 921224"/>
                  <a:gd name="connsiteX2" fmla="*/ 2146636 w 2146636"/>
                  <a:gd name="connsiteY2" fmla="*/ 6311 h 921224"/>
                  <a:gd name="connsiteX3" fmla="*/ 1219564 w 2146636"/>
                  <a:gd name="connsiteY3" fmla="*/ 914400 h 921224"/>
                  <a:gd name="connsiteX4" fmla="*/ 0 w 2146636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2058"/>
                  <a:gd name="connsiteY0" fmla="*/ 921224 h 921224"/>
                  <a:gd name="connsiteX1" fmla="*/ 902344 w 2582058"/>
                  <a:gd name="connsiteY1" fmla="*/ 0 h 921224"/>
                  <a:gd name="connsiteX2" fmla="*/ 2582058 w 2582058"/>
                  <a:gd name="connsiteY2" fmla="*/ 1 h 921224"/>
                  <a:gd name="connsiteX3" fmla="*/ 1661296 w 2582058"/>
                  <a:gd name="connsiteY3" fmla="*/ 914400 h 921224"/>
                  <a:gd name="connsiteX4" fmla="*/ 0 w 2582058"/>
                  <a:gd name="connsiteY4" fmla="*/ 921224 h 921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2058" h="921224">
                    <a:moveTo>
                      <a:pt x="0" y="921224"/>
                    </a:moveTo>
                    <a:lnTo>
                      <a:pt x="902344" y="0"/>
                    </a:lnTo>
                    <a:lnTo>
                      <a:pt x="2582058" y="1"/>
                    </a:lnTo>
                    <a:lnTo>
                      <a:pt x="1661296" y="914400"/>
                    </a:lnTo>
                    <a:lnTo>
                      <a:pt x="0" y="9212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平行四辺形 19">
                <a:extLst>
                  <a:ext uri="{FF2B5EF4-FFF2-40B4-BE49-F238E27FC236}">
                    <a16:creationId xmlns:a16="http://schemas.microsoft.com/office/drawing/2014/main" xmlns="" id="{6B47FC4E-6422-4D81-866C-E2A9BD02E26A}"/>
                  </a:ext>
                </a:extLst>
              </p:cNvPr>
              <p:cNvSpPr/>
              <p:nvPr/>
            </p:nvSpPr>
            <p:spPr>
              <a:xfrm>
                <a:off x="3547112" y="1388056"/>
                <a:ext cx="597507" cy="213178"/>
              </a:xfrm>
              <a:custGeom>
                <a:avLst/>
                <a:gdLst>
                  <a:gd name="connsiteX0" fmla="*/ 0 w 1216152"/>
                  <a:gd name="connsiteY0" fmla="*/ 914400 h 914400"/>
                  <a:gd name="connsiteX1" fmla="*/ 228600 w 1216152"/>
                  <a:gd name="connsiteY1" fmla="*/ 0 h 914400"/>
                  <a:gd name="connsiteX2" fmla="*/ 1216152 w 1216152"/>
                  <a:gd name="connsiteY2" fmla="*/ 0 h 914400"/>
                  <a:gd name="connsiteX3" fmla="*/ 987552 w 1216152"/>
                  <a:gd name="connsiteY3" fmla="*/ 914400 h 914400"/>
                  <a:gd name="connsiteX4" fmla="*/ 0 w 1216152"/>
                  <a:gd name="connsiteY4" fmla="*/ 914400 h 914400"/>
                  <a:gd name="connsiteX0" fmla="*/ 0 w 1441340"/>
                  <a:gd name="connsiteY0" fmla="*/ 914400 h 914400"/>
                  <a:gd name="connsiteX1" fmla="*/ 228600 w 1441340"/>
                  <a:gd name="connsiteY1" fmla="*/ 0 h 914400"/>
                  <a:gd name="connsiteX2" fmla="*/ 1441340 w 1441340"/>
                  <a:gd name="connsiteY2" fmla="*/ 0 h 914400"/>
                  <a:gd name="connsiteX3" fmla="*/ 987552 w 1441340"/>
                  <a:gd name="connsiteY3" fmla="*/ 914400 h 914400"/>
                  <a:gd name="connsiteX4" fmla="*/ 0 w 1441340"/>
                  <a:gd name="connsiteY4" fmla="*/ 914400 h 914400"/>
                  <a:gd name="connsiteX0" fmla="*/ 0 w 1673352"/>
                  <a:gd name="connsiteY0" fmla="*/ 921224 h 921224"/>
                  <a:gd name="connsiteX1" fmla="*/ 460612 w 1673352"/>
                  <a:gd name="connsiteY1" fmla="*/ 0 h 921224"/>
                  <a:gd name="connsiteX2" fmla="*/ 1673352 w 1673352"/>
                  <a:gd name="connsiteY2" fmla="*/ 0 h 921224"/>
                  <a:gd name="connsiteX3" fmla="*/ 1219564 w 1673352"/>
                  <a:gd name="connsiteY3" fmla="*/ 914400 h 921224"/>
                  <a:gd name="connsiteX4" fmla="*/ 0 w 1673352"/>
                  <a:gd name="connsiteY4" fmla="*/ 921224 h 921224"/>
                  <a:gd name="connsiteX0" fmla="*/ 0 w 2146636"/>
                  <a:gd name="connsiteY0" fmla="*/ 921224 h 921224"/>
                  <a:gd name="connsiteX1" fmla="*/ 460612 w 2146636"/>
                  <a:gd name="connsiteY1" fmla="*/ 0 h 921224"/>
                  <a:gd name="connsiteX2" fmla="*/ 2146636 w 2146636"/>
                  <a:gd name="connsiteY2" fmla="*/ 6311 h 921224"/>
                  <a:gd name="connsiteX3" fmla="*/ 1219564 w 2146636"/>
                  <a:gd name="connsiteY3" fmla="*/ 914400 h 921224"/>
                  <a:gd name="connsiteX4" fmla="*/ 0 w 2146636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2058"/>
                  <a:gd name="connsiteY0" fmla="*/ 921224 h 921224"/>
                  <a:gd name="connsiteX1" fmla="*/ 902344 w 2582058"/>
                  <a:gd name="connsiteY1" fmla="*/ 0 h 921224"/>
                  <a:gd name="connsiteX2" fmla="*/ 2582058 w 2582058"/>
                  <a:gd name="connsiteY2" fmla="*/ 1 h 921224"/>
                  <a:gd name="connsiteX3" fmla="*/ 1661296 w 2582058"/>
                  <a:gd name="connsiteY3" fmla="*/ 914400 h 921224"/>
                  <a:gd name="connsiteX4" fmla="*/ 0 w 2582058"/>
                  <a:gd name="connsiteY4" fmla="*/ 921224 h 921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2058" h="921224">
                    <a:moveTo>
                      <a:pt x="0" y="921224"/>
                    </a:moveTo>
                    <a:lnTo>
                      <a:pt x="902344" y="0"/>
                    </a:lnTo>
                    <a:lnTo>
                      <a:pt x="2582058" y="1"/>
                    </a:lnTo>
                    <a:lnTo>
                      <a:pt x="1661296" y="914400"/>
                    </a:lnTo>
                    <a:lnTo>
                      <a:pt x="0" y="9212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" name="平行四辺形 19">
                <a:extLst>
                  <a:ext uri="{FF2B5EF4-FFF2-40B4-BE49-F238E27FC236}">
                    <a16:creationId xmlns:a16="http://schemas.microsoft.com/office/drawing/2014/main" xmlns="" id="{F2193553-3C4E-456E-950D-7F540960951C}"/>
                  </a:ext>
                </a:extLst>
              </p:cNvPr>
              <p:cNvSpPr/>
              <p:nvPr/>
            </p:nvSpPr>
            <p:spPr>
              <a:xfrm>
                <a:off x="4086030" y="1388056"/>
                <a:ext cx="597507" cy="213178"/>
              </a:xfrm>
              <a:custGeom>
                <a:avLst/>
                <a:gdLst>
                  <a:gd name="connsiteX0" fmla="*/ 0 w 1216152"/>
                  <a:gd name="connsiteY0" fmla="*/ 914400 h 914400"/>
                  <a:gd name="connsiteX1" fmla="*/ 228600 w 1216152"/>
                  <a:gd name="connsiteY1" fmla="*/ 0 h 914400"/>
                  <a:gd name="connsiteX2" fmla="*/ 1216152 w 1216152"/>
                  <a:gd name="connsiteY2" fmla="*/ 0 h 914400"/>
                  <a:gd name="connsiteX3" fmla="*/ 987552 w 1216152"/>
                  <a:gd name="connsiteY3" fmla="*/ 914400 h 914400"/>
                  <a:gd name="connsiteX4" fmla="*/ 0 w 1216152"/>
                  <a:gd name="connsiteY4" fmla="*/ 914400 h 914400"/>
                  <a:gd name="connsiteX0" fmla="*/ 0 w 1441340"/>
                  <a:gd name="connsiteY0" fmla="*/ 914400 h 914400"/>
                  <a:gd name="connsiteX1" fmla="*/ 228600 w 1441340"/>
                  <a:gd name="connsiteY1" fmla="*/ 0 h 914400"/>
                  <a:gd name="connsiteX2" fmla="*/ 1441340 w 1441340"/>
                  <a:gd name="connsiteY2" fmla="*/ 0 h 914400"/>
                  <a:gd name="connsiteX3" fmla="*/ 987552 w 1441340"/>
                  <a:gd name="connsiteY3" fmla="*/ 914400 h 914400"/>
                  <a:gd name="connsiteX4" fmla="*/ 0 w 1441340"/>
                  <a:gd name="connsiteY4" fmla="*/ 914400 h 914400"/>
                  <a:gd name="connsiteX0" fmla="*/ 0 w 1673352"/>
                  <a:gd name="connsiteY0" fmla="*/ 921224 h 921224"/>
                  <a:gd name="connsiteX1" fmla="*/ 460612 w 1673352"/>
                  <a:gd name="connsiteY1" fmla="*/ 0 h 921224"/>
                  <a:gd name="connsiteX2" fmla="*/ 1673352 w 1673352"/>
                  <a:gd name="connsiteY2" fmla="*/ 0 h 921224"/>
                  <a:gd name="connsiteX3" fmla="*/ 1219564 w 1673352"/>
                  <a:gd name="connsiteY3" fmla="*/ 914400 h 921224"/>
                  <a:gd name="connsiteX4" fmla="*/ 0 w 1673352"/>
                  <a:gd name="connsiteY4" fmla="*/ 921224 h 921224"/>
                  <a:gd name="connsiteX0" fmla="*/ 0 w 2146636"/>
                  <a:gd name="connsiteY0" fmla="*/ 921224 h 921224"/>
                  <a:gd name="connsiteX1" fmla="*/ 460612 w 2146636"/>
                  <a:gd name="connsiteY1" fmla="*/ 0 h 921224"/>
                  <a:gd name="connsiteX2" fmla="*/ 2146636 w 2146636"/>
                  <a:gd name="connsiteY2" fmla="*/ 6311 h 921224"/>
                  <a:gd name="connsiteX3" fmla="*/ 1219564 w 2146636"/>
                  <a:gd name="connsiteY3" fmla="*/ 914400 h 921224"/>
                  <a:gd name="connsiteX4" fmla="*/ 0 w 2146636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2058"/>
                  <a:gd name="connsiteY0" fmla="*/ 921224 h 921224"/>
                  <a:gd name="connsiteX1" fmla="*/ 902344 w 2582058"/>
                  <a:gd name="connsiteY1" fmla="*/ 0 h 921224"/>
                  <a:gd name="connsiteX2" fmla="*/ 2582058 w 2582058"/>
                  <a:gd name="connsiteY2" fmla="*/ 1 h 921224"/>
                  <a:gd name="connsiteX3" fmla="*/ 1661296 w 2582058"/>
                  <a:gd name="connsiteY3" fmla="*/ 914400 h 921224"/>
                  <a:gd name="connsiteX4" fmla="*/ 0 w 2582058"/>
                  <a:gd name="connsiteY4" fmla="*/ 921224 h 921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2058" h="921224">
                    <a:moveTo>
                      <a:pt x="0" y="921224"/>
                    </a:moveTo>
                    <a:lnTo>
                      <a:pt x="902344" y="0"/>
                    </a:lnTo>
                    <a:lnTo>
                      <a:pt x="2582058" y="1"/>
                    </a:lnTo>
                    <a:lnTo>
                      <a:pt x="1661296" y="914400"/>
                    </a:lnTo>
                    <a:lnTo>
                      <a:pt x="0" y="9212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" name="平行四辺形 19">
                <a:extLst>
                  <a:ext uri="{FF2B5EF4-FFF2-40B4-BE49-F238E27FC236}">
                    <a16:creationId xmlns:a16="http://schemas.microsoft.com/office/drawing/2014/main" xmlns="" id="{B77152DE-503C-4FDE-A381-793D95345E61}"/>
                  </a:ext>
                </a:extLst>
              </p:cNvPr>
              <p:cNvSpPr/>
              <p:nvPr/>
            </p:nvSpPr>
            <p:spPr>
              <a:xfrm>
                <a:off x="4624948" y="1388056"/>
                <a:ext cx="597507" cy="213178"/>
              </a:xfrm>
              <a:custGeom>
                <a:avLst/>
                <a:gdLst>
                  <a:gd name="connsiteX0" fmla="*/ 0 w 1216152"/>
                  <a:gd name="connsiteY0" fmla="*/ 914400 h 914400"/>
                  <a:gd name="connsiteX1" fmla="*/ 228600 w 1216152"/>
                  <a:gd name="connsiteY1" fmla="*/ 0 h 914400"/>
                  <a:gd name="connsiteX2" fmla="*/ 1216152 w 1216152"/>
                  <a:gd name="connsiteY2" fmla="*/ 0 h 914400"/>
                  <a:gd name="connsiteX3" fmla="*/ 987552 w 1216152"/>
                  <a:gd name="connsiteY3" fmla="*/ 914400 h 914400"/>
                  <a:gd name="connsiteX4" fmla="*/ 0 w 1216152"/>
                  <a:gd name="connsiteY4" fmla="*/ 914400 h 914400"/>
                  <a:gd name="connsiteX0" fmla="*/ 0 w 1441340"/>
                  <a:gd name="connsiteY0" fmla="*/ 914400 h 914400"/>
                  <a:gd name="connsiteX1" fmla="*/ 228600 w 1441340"/>
                  <a:gd name="connsiteY1" fmla="*/ 0 h 914400"/>
                  <a:gd name="connsiteX2" fmla="*/ 1441340 w 1441340"/>
                  <a:gd name="connsiteY2" fmla="*/ 0 h 914400"/>
                  <a:gd name="connsiteX3" fmla="*/ 987552 w 1441340"/>
                  <a:gd name="connsiteY3" fmla="*/ 914400 h 914400"/>
                  <a:gd name="connsiteX4" fmla="*/ 0 w 1441340"/>
                  <a:gd name="connsiteY4" fmla="*/ 914400 h 914400"/>
                  <a:gd name="connsiteX0" fmla="*/ 0 w 1673352"/>
                  <a:gd name="connsiteY0" fmla="*/ 921224 h 921224"/>
                  <a:gd name="connsiteX1" fmla="*/ 460612 w 1673352"/>
                  <a:gd name="connsiteY1" fmla="*/ 0 h 921224"/>
                  <a:gd name="connsiteX2" fmla="*/ 1673352 w 1673352"/>
                  <a:gd name="connsiteY2" fmla="*/ 0 h 921224"/>
                  <a:gd name="connsiteX3" fmla="*/ 1219564 w 1673352"/>
                  <a:gd name="connsiteY3" fmla="*/ 914400 h 921224"/>
                  <a:gd name="connsiteX4" fmla="*/ 0 w 1673352"/>
                  <a:gd name="connsiteY4" fmla="*/ 921224 h 921224"/>
                  <a:gd name="connsiteX0" fmla="*/ 0 w 2146636"/>
                  <a:gd name="connsiteY0" fmla="*/ 921224 h 921224"/>
                  <a:gd name="connsiteX1" fmla="*/ 460612 w 2146636"/>
                  <a:gd name="connsiteY1" fmla="*/ 0 h 921224"/>
                  <a:gd name="connsiteX2" fmla="*/ 2146636 w 2146636"/>
                  <a:gd name="connsiteY2" fmla="*/ 6311 h 921224"/>
                  <a:gd name="connsiteX3" fmla="*/ 1219564 w 2146636"/>
                  <a:gd name="connsiteY3" fmla="*/ 914400 h 921224"/>
                  <a:gd name="connsiteX4" fmla="*/ 0 w 2146636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2058"/>
                  <a:gd name="connsiteY0" fmla="*/ 921224 h 921224"/>
                  <a:gd name="connsiteX1" fmla="*/ 902344 w 2582058"/>
                  <a:gd name="connsiteY1" fmla="*/ 0 h 921224"/>
                  <a:gd name="connsiteX2" fmla="*/ 2582058 w 2582058"/>
                  <a:gd name="connsiteY2" fmla="*/ 1 h 921224"/>
                  <a:gd name="connsiteX3" fmla="*/ 1661296 w 2582058"/>
                  <a:gd name="connsiteY3" fmla="*/ 914400 h 921224"/>
                  <a:gd name="connsiteX4" fmla="*/ 0 w 2582058"/>
                  <a:gd name="connsiteY4" fmla="*/ 921224 h 921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2058" h="921224">
                    <a:moveTo>
                      <a:pt x="0" y="921224"/>
                    </a:moveTo>
                    <a:lnTo>
                      <a:pt x="902344" y="0"/>
                    </a:lnTo>
                    <a:lnTo>
                      <a:pt x="2582058" y="1"/>
                    </a:lnTo>
                    <a:lnTo>
                      <a:pt x="1661296" y="914400"/>
                    </a:lnTo>
                    <a:lnTo>
                      <a:pt x="0" y="9212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" name="平行四辺形 19">
                <a:extLst>
                  <a:ext uri="{FF2B5EF4-FFF2-40B4-BE49-F238E27FC236}">
                    <a16:creationId xmlns:a16="http://schemas.microsoft.com/office/drawing/2014/main" xmlns="" id="{CD83A455-F3C9-45C8-83C8-DFE16FFD114F}"/>
                  </a:ext>
                </a:extLst>
              </p:cNvPr>
              <p:cNvSpPr/>
              <p:nvPr/>
            </p:nvSpPr>
            <p:spPr>
              <a:xfrm>
                <a:off x="5163866" y="1388056"/>
                <a:ext cx="597507" cy="213178"/>
              </a:xfrm>
              <a:custGeom>
                <a:avLst/>
                <a:gdLst>
                  <a:gd name="connsiteX0" fmla="*/ 0 w 1216152"/>
                  <a:gd name="connsiteY0" fmla="*/ 914400 h 914400"/>
                  <a:gd name="connsiteX1" fmla="*/ 228600 w 1216152"/>
                  <a:gd name="connsiteY1" fmla="*/ 0 h 914400"/>
                  <a:gd name="connsiteX2" fmla="*/ 1216152 w 1216152"/>
                  <a:gd name="connsiteY2" fmla="*/ 0 h 914400"/>
                  <a:gd name="connsiteX3" fmla="*/ 987552 w 1216152"/>
                  <a:gd name="connsiteY3" fmla="*/ 914400 h 914400"/>
                  <a:gd name="connsiteX4" fmla="*/ 0 w 1216152"/>
                  <a:gd name="connsiteY4" fmla="*/ 914400 h 914400"/>
                  <a:gd name="connsiteX0" fmla="*/ 0 w 1441340"/>
                  <a:gd name="connsiteY0" fmla="*/ 914400 h 914400"/>
                  <a:gd name="connsiteX1" fmla="*/ 228600 w 1441340"/>
                  <a:gd name="connsiteY1" fmla="*/ 0 h 914400"/>
                  <a:gd name="connsiteX2" fmla="*/ 1441340 w 1441340"/>
                  <a:gd name="connsiteY2" fmla="*/ 0 h 914400"/>
                  <a:gd name="connsiteX3" fmla="*/ 987552 w 1441340"/>
                  <a:gd name="connsiteY3" fmla="*/ 914400 h 914400"/>
                  <a:gd name="connsiteX4" fmla="*/ 0 w 1441340"/>
                  <a:gd name="connsiteY4" fmla="*/ 914400 h 914400"/>
                  <a:gd name="connsiteX0" fmla="*/ 0 w 1673352"/>
                  <a:gd name="connsiteY0" fmla="*/ 921224 h 921224"/>
                  <a:gd name="connsiteX1" fmla="*/ 460612 w 1673352"/>
                  <a:gd name="connsiteY1" fmla="*/ 0 h 921224"/>
                  <a:gd name="connsiteX2" fmla="*/ 1673352 w 1673352"/>
                  <a:gd name="connsiteY2" fmla="*/ 0 h 921224"/>
                  <a:gd name="connsiteX3" fmla="*/ 1219564 w 1673352"/>
                  <a:gd name="connsiteY3" fmla="*/ 914400 h 921224"/>
                  <a:gd name="connsiteX4" fmla="*/ 0 w 1673352"/>
                  <a:gd name="connsiteY4" fmla="*/ 921224 h 921224"/>
                  <a:gd name="connsiteX0" fmla="*/ 0 w 2146636"/>
                  <a:gd name="connsiteY0" fmla="*/ 921224 h 921224"/>
                  <a:gd name="connsiteX1" fmla="*/ 460612 w 2146636"/>
                  <a:gd name="connsiteY1" fmla="*/ 0 h 921224"/>
                  <a:gd name="connsiteX2" fmla="*/ 2146636 w 2146636"/>
                  <a:gd name="connsiteY2" fmla="*/ 6311 h 921224"/>
                  <a:gd name="connsiteX3" fmla="*/ 1219564 w 2146636"/>
                  <a:gd name="connsiteY3" fmla="*/ 914400 h 921224"/>
                  <a:gd name="connsiteX4" fmla="*/ 0 w 2146636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2058"/>
                  <a:gd name="connsiteY0" fmla="*/ 921224 h 921224"/>
                  <a:gd name="connsiteX1" fmla="*/ 902344 w 2582058"/>
                  <a:gd name="connsiteY1" fmla="*/ 0 h 921224"/>
                  <a:gd name="connsiteX2" fmla="*/ 2582058 w 2582058"/>
                  <a:gd name="connsiteY2" fmla="*/ 1 h 921224"/>
                  <a:gd name="connsiteX3" fmla="*/ 1661296 w 2582058"/>
                  <a:gd name="connsiteY3" fmla="*/ 914400 h 921224"/>
                  <a:gd name="connsiteX4" fmla="*/ 0 w 2582058"/>
                  <a:gd name="connsiteY4" fmla="*/ 921224 h 921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2058" h="921224">
                    <a:moveTo>
                      <a:pt x="0" y="921224"/>
                    </a:moveTo>
                    <a:lnTo>
                      <a:pt x="902344" y="0"/>
                    </a:lnTo>
                    <a:lnTo>
                      <a:pt x="2582058" y="1"/>
                    </a:lnTo>
                    <a:lnTo>
                      <a:pt x="1661296" y="914400"/>
                    </a:lnTo>
                    <a:lnTo>
                      <a:pt x="0" y="9212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" name="平行四辺形 19">
                <a:extLst>
                  <a:ext uri="{FF2B5EF4-FFF2-40B4-BE49-F238E27FC236}">
                    <a16:creationId xmlns:a16="http://schemas.microsoft.com/office/drawing/2014/main" xmlns="" id="{C91D681B-2CFC-4D92-9596-4CA0BD900708}"/>
                  </a:ext>
                </a:extLst>
              </p:cNvPr>
              <p:cNvSpPr/>
              <p:nvPr/>
            </p:nvSpPr>
            <p:spPr>
              <a:xfrm>
                <a:off x="5702784" y="1388056"/>
                <a:ext cx="597507" cy="213178"/>
              </a:xfrm>
              <a:custGeom>
                <a:avLst/>
                <a:gdLst>
                  <a:gd name="connsiteX0" fmla="*/ 0 w 1216152"/>
                  <a:gd name="connsiteY0" fmla="*/ 914400 h 914400"/>
                  <a:gd name="connsiteX1" fmla="*/ 228600 w 1216152"/>
                  <a:gd name="connsiteY1" fmla="*/ 0 h 914400"/>
                  <a:gd name="connsiteX2" fmla="*/ 1216152 w 1216152"/>
                  <a:gd name="connsiteY2" fmla="*/ 0 h 914400"/>
                  <a:gd name="connsiteX3" fmla="*/ 987552 w 1216152"/>
                  <a:gd name="connsiteY3" fmla="*/ 914400 h 914400"/>
                  <a:gd name="connsiteX4" fmla="*/ 0 w 1216152"/>
                  <a:gd name="connsiteY4" fmla="*/ 914400 h 914400"/>
                  <a:gd name="connsiteX0" fmla="*/ 0 w 1441340"/>
                  <a:gd name="connsiteY0" fmla="*/ 914400 h 914400"/>
                  <a:gd name="connsiteX1" fmla="*/ 228600 w 1441340"/>
                  <a:gd name="connsiteY1" fmla="*/ 0 h 914400"/>
                  <a:gd name="connsiteX2" fmla="*/ 1441340 w 1441340"/>
                  <a:gd name="connsiteY2" fmla="*/ 0 h 914400"/>
                  <a:gd name="connsiteX3" fmla="*/ 987552 w 1441340"/>
                  <a:gd name="connsiteY3" fmla="*/ 914400 h 914400"/>
                  <a:gd name="connsiteX4" fmla="*/ 0 w 1441340"/>
                  <a:gd name="connsiteY4" fmla="*/ 914400 h 914400"/>
                  <a:gd name="connsiteX0" fmla="*/ 0 w 1673352"/>
                  <a:gd name="connsiteY0" fmla="*/ 921224 h 921224"/>
                  <a:gd name="connsiteX1" fmla="*/ 460612 w 1673352"/>
                  <a:gd name="connsiteY1" fmla="*/ 0 h 921224"/>
                  <a:gd name="connsiteX2" fmla="*/ 1673352 w 1673352"/>
                  <a:gd name="connsiteY2" fmla="*/ 0 h 921224"/>
                  <a:gd name="connsiteX3" fmla="*/ 1219564 w 1673352"/>
                  <a:gd name="connsiteY3" fmla="*/ 914400 h 921224"/>
                  <a:gd name="connsiteX4" fmla="*/ 0 w 1673352"/>
                  <a:gd name="connsiteY4" fmla="*/ 921224 h 921224"/>
                  <a:gd name="connsiteX0" fmla="*/ 0 w 2146636"/>
                  <a:gd name="connsiteY0" fmla="*/ 921224 h 921224"/>
                  <a:gd name="connsiteX1" fmla="*/ 460612 w 2146636"/>
                  <a:gd name="connsiteY1" fmla="*/ 0 h 921224"/>
                  <a:gd name="connsiteX2" fmla="*/ 2146636 w 2146636"/>
                  <a:gd name="connsiteY2" fmla="*/ 6311 h 921224"/>
                  <a:gd name="connsiteX3" fmla="*/ 1219564 w 2146636"/>
                  <a:gd name="connsiteY3" fmla="*/ 914400 h 921224"/>
                  <a:gd name="connsiteX4" fmla="*/ 0 w 2146636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2058"/>
                  <a:gd name="connsiteY0" fmla="*/ 921224 h 921224"/>
                  <a:gd name="connsiteX1" fmla="*/ 902344 w 2582058"/>
                  <a:gd name="connsiteY1" fmla="*/ 0 h 921224"/>
                  <a:gd name="connsiteX2" fmla="*/ 2582058 w 2582058"/>
                  <a:gd name="connsiteY2" fmla="*/ 1 h 921224"/>
                  <a:gd name="connsiteX3" fmla="*/ 1661296 w 2582058"/>
                  <a:gd name="connsiteY3" fmla="*/ 914400 h 921224"/>
                  <a:gd name="connsiteX4" fmla="*/ 0 w 2582058"/>
                  <a:gd name="connsiteY4" fmla="*/ 921224 h 921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2058" h="921224">
                    <a:moveTo>
                      <a:pt x="0" y="921224"/>
                    </a:moveTo>
                    <a:lnTo>
                      <a:pt x="902344" y="0"/>
                    </a:lnTo>
                    <a:lnTo>
                      <a:pt x="2582058" y="1"/>
                    </a:lnTo>
                    <a:lnTo>
                      <a:pt x="1661296" y="914400"/>
                    </a:lnTo>
                    <a:lnTo>
                      <a:pt x="0" y="9212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" name="平行四辺形 19">
                <a:extLst>
                  <a:ext uri="{FF2B5EF4-FFF2-40B4-BE49-F238E27FC236}">
                    <a16:creationId xmlns:a16="http://schemas.microsoft.com/office/drawing/2014/main" xmlns="" id="{1BAF1EE5-BE8C-4D27-BE0F-F4519FE4D73A}"/>
                  </a:ext>
                </a:extLst>
              </p:cNvPr>
              <p:cNvSpPr/>
              <p:nvPr/>
            </p:nvSpPr>
            <p:spPr>
              <a:xfrm>
                <a:off x="6780620" y="1388056"/>
                <a:ext cx="597507" cy="213178"/>
              </a:xfrm>
              <a:custGeom>
                <a:avLst/>
                <a:gdLst>
                  <a:gd name="connsiteX0" fmla="*/ 0 w 1216152"/>
                  <a:gd name="connsiteY0" fmla="*/ 914400 h 914400"/>
                  <a:gd name="connsiteX1" fmla="*/ 228600 w 1216152"/>
                  <a:gd name="connsiteY1" fmla="*/ 0 h 914400"/>
                  <a:gd name="connsiteX2" fmla="*/ 1216152 w 1216152"/>
                  <a:gd name="connsiteY2" fmla="*/ 0 h 914400"/>
                  <a:gd name="connsiteX3" fmla="*/ 987552 w 1216152"/>
                  <a:gd name="connsiteY3" fmla="*/ 914400 h 914400"/>
                  <a:gd name="connsiteX4" fmla="*/ 0 w 1216152"/>
                  <a:gd name="connsiteY4" fmla="*/ 914400 h 914400"/>
                  <a:gd name="connsiteX0" fmla="*/ 0 w 1441340"/>
                  <a:gd name="connsiteY0" fmla="*/ 914400 h 914400"/>
                  <a:gd name="connsiteX1" fmla="*/ 228600 w 1441340"/>
                  <a:gd name="connsiteY1" fmla="*/ 0 h 914400"/>
                  <a:gd name="connsiteX2" fmla="*/ 1441340 w 1441340"/>
                  <a:gd name="connsiteY2" fmla="*/ 0 h 914400"/>
                  <a:gd name="connsiteX3" fmla="*/ 987552 w 1441340"/>
                  <a:gd name="connsiteY3" fmla="*/ 914400 h 914400"/>
                  <a:gd name="connsiteX4" fmla="*/ 0 w 1441340"/>
                  <a:gd name="connsiteY4" fmla="*/ 914400 h 914400"/>
                  <a:gd name="connsiteX0" fmla="*/ 0 w 1673352"/>
                  <a:gd name="connsiteY0" fmla="*/ 921224 h 921224"/>
                  <a:gd name="connsiteX1" fmla="*/ 460612 w 1673352"/>
                  <a:gd name="connsiteY1" fmla="*/ 0 h 921224"/>
                  <a:gd name="connsiteX2" fmla="*/ 1673352 w 1673352"/>
                  <a:gd name="connsiteY2" fmla="*/ 0 h 921224"/>
                  <a:gd name="connsiteX3" fmla="*/ 1219564 w 1673352"/>
                  <a:gd name="connsiteY3" fmla="*/ 914400 h 921224"/>
                  <a:gd name="connsiteX4" fmla="*/ 0 w 1673352"/>
                  <a:gd name="connsiteY4" fmla="*/ 921224 h 921224"/>
                  <a:gd name="connsiteX0" fmla="*/ 0 w 2146636"/>
                  <a:gd name="connsiteY0" fmla="*/ 921224 h 921224"/>
                  <a:gd name="connsiteX1" fmla="*/ 460612 w 2146636"/>
                  <a:gd name="connsiteY1" fmla="*/ 0 h 921224"/>
                  <a:gd name="connsiteX2" fmla="*/ 2146636 w 2146636"/>
                  <a:gd name="connsiteY2" fmla="*/ 6311 h 921224"/>
                  <a:gd name="connsiteX3" fmla="*/ 1219564 w 2146636"/>
                  <a:gd name="connsiteY3" fmla="*/ 914400 h 921224"/>
                  <a:gd name="connsiteX4" fmla="*/ 0 w 2146636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2058"/>
                  <a:gd name="connsiteY0" fmla="*/ 921224 h 921224"/>
                  <a:gd name="connsiteX1" fmla="*/ 902344 w 2582058"/>
                  <a:gd name="connsiteY1" fmla="*/ 0 h 921224"/>
                  <a:gd name="connsiteX2" fmla="*/ 2582058 w 2582058"/>
                  <a:gd name="connsiteY2" fmla="*/ 1 h 921224"/>
                  <a:gd name="connsiteX3" fmla="*/ 1661296 w 2582058"/>
                  <a:gd name="connsiteY3" fmla="*/ 914400 h 921224"/>
                  <a:gd name="connsiteX4" fmla="*/ 0 w 2582058"/>
                  <a:gd name="connsiteY4" fmla="*/ 921224 h 921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2058" h="921224">
                    <a:moveTo>
                      <a:pt x="0" y="921224"/>
                    </a:moveTo>
                    <a:lnTo>
                      <a:pt x="902344" y="0"/>
                    </a:lnTo>
                    <a:lnTo>
                      <a:pt x="2582058" y="1"/>
                    </a:lnTo>
                    <a:lnTo>
                      <a:pt x="1661296" y="914400"/>
                    </a:lnTo>
                    <a:lnTo>
                      <a:pt x="0" y="9212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" name="平行四辺形 19">
                <a:extLst>
                  <a:ext uri="{FF2B5EF4-FFF2-40B4-BE49-F238E27FC236}">
                    <a16:creationId xmlns:a16="http://schemas.microsoft.com/office/drawing/2014/main" xmlns="" id="{C2777A40-2D77-47AF-A581-161134799C96}"/>
                  </a:ext>
                </a:extLst>
              </p:cNvPr>
              <p:cNvSpPr/>
              <p:nvPr/>
            </p:nvSpPr>
            <p:spPr>
              <a:xfrm>
                <a:off x="6241702" y="1388056"/>
                <a:ext cx="597507" cy="213178"/>
              </a:xfrm>
              <a:custGeom>
                <a:avLst/>
                <a:gdLst>
                  <a:gd name="connsiteX0" fmla="*/ 0 w 1216152"/>
                  <a:gd name="connsiteY0" fmla="*/ 914400 h 914400"/>
                  <a:gd name="connsiteX1" fmla="*/ 228600 w 1216152"/>
                  <a:gd name="connsiteY1" fmla="*/ 0 h 914400"/>
                  <a:gd name="connsiteX2" fmla="*/ 1216152 w 1216152"/>
                  <a:gd name="connsiteY2" fmla="*/ 0 h 914400"/>
                  <a:gd name="connsiteX3" fmla="*/ 987552 w 1216152"/>
                  <a:gd name="connsiteY3" fmla="*/ 914400 h 914400"/>
                  <a:gd name="connsiteX4" fmla="*/ 0 w 1216152"/>
                  <a:gd name="connsiteY4" fmla="*/ 914400 h 914400"/>
                  <a:gd name="connsiteX0" fmla="*/ 0 w 1441340"/>
                  <a:gd name="connsiteY0" fmla="*/ 914400 h 914400"/>
                  <a:gd name="connsiteX1" fmla="*/ 228600 w 1441340"/>
                  <a:gd name="connsiteY1" fmla="*/ 0 h 914400"/>
                  <a:gd name="connsiteX2" fmla="*/ 1441340 w 1441340"/>
                  <a:gd name="connsiteY2" fmla="*/ 0 h 914400"/>
                  <a:gd name="connsiteX3" fmla="*/ 987552 w 1441340"/>
                  <a:gd name="connsiteY3" fmla="*/ 914400 h 914400"/>
                  <a:gd name="connsiteX4" fmla="*/ 0 w 1441340"/>
                  <a:gd name="connsiteY4" fmla="*/ 914400 h 914400"/>
                  <a:gd name="connsiteX0" fmla="*/ 0 w 1673352"/>
                  <a:gd name="connsiteY0" fmla="*/ 921224 h 921224"/>
                  <a:gd name="connsiteX1" fmla="*/ 460612 w 1673352"/>
                  <a:gd name="connsiteY1" fmla="*/ 0 h 921224"/>
                  <a:gd name="connsiteX2" fmla="*/ 1673352 w 1673352"/>
                  <a:gd name="connsiteY2" fmla="*/ 0 h 921224"/>
                  <a:gd name="connsiteX3" fmla="*/ 1219564 w 1673352"/>
                  <a:gd name="connsiteY3" fmla="*/ 914400 h 921224"/>
                  <a:gd name="connsiteX4" fmla="*/ 0 w 1673352"/>
                  <a:gd name="connsiteY4" fmla="*/ 921224 h 921224"/>
                  <a:gd name="connsiteX0" fmla="*/ 0 w 2146636"/>
                  <a:gd name="connsiteY0" fmla="*/ 921224 h 921224"/>
                  <a:gd name="connsiteX1" fmla="*/ 460612 w 2146636"/>
                  <a:gd name="connsiteY1" fmla="*/ 0 h 921224"/>
                  <a:gd name="connsiteX2" fmla="*/ 2146636 w 2146636"/>
                  <a:gd name="connsiteY2" fmla="*/ 6311 h 921224"/>
                  <a:gd name="connsiteX3" fmla="*/ 1219564 w 2146636"/>
                  <a:gd name="connsiteY3" fmla="*/ 914400 h 921224"/>
                  <a:gd name="connsiteX4" fmla="*/ 0 w 2146636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2058"/>
                  <a:gd name="connsiteY0" fmla="*/ 921224 h 921224"/>
                  <a:gd name="connsiteX1" fmla="*/ 902344 w 2582058"/>
                  <a:gd name="connsiteY1" fmla="*/ 0 h 921224"/>
                  <a:gd name="connsiteX2" fmla="*/ 2582058 w 2582058"/>
                  <a:gd name="connsiteY2" fmla="*/ 1 h 921224"/>
                  <a:gd name="connsiteX3" fmla="*/ 1661296 w 2582058"/>
                  <a:gd name="connsiteY3" fmla="*/ 914400 h 921224"/>
                  <a:gd name="connsiteX4" fmla="*/ 0 w 2582058"/>
                  <a:gd name="connsiteY4" fmla="*/ 921224 h 921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2058" h="921224">
                    <a:moveTo>
                      <a:pt x="0" y="921224"/>
                    </a:moveTo>
                    <a:lnTo>
                      <a:pt x="902344" y="0"/>
                    </a:lnTo>
                    <a:lnTo>
                      <a:pt x="2582058" y="1"/>
                    </a:lnTo>
                    <a:lnTo>
                      <a:pt x="1661296" y="914400"/>
                    </a:lnTo>
                    <a:lnTo>
                      <a:pt x="0" y="9212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" name="平行四辺形 19">
                <a:extLst>
                  <a:ext uri="{FF2B5EF4-FFF2-40B4-BE49-F238E27FC236}">
                    <a16:creationId xmlns:a16="http://schemas.microsoft.com/office/drawing/2014/main" xmlns="" id="{0B1C0412-F91C-4655-B899-F4FAF20AAD82}"/>
                  </a:ext>
                </a:extLst>
              </p:cNvPr>
              <p:cNvSpPr/>
              <p:nvPr/>
            </p:nvSpPr>
            <p:spPr>
              <a:xfrm>
                <a:off x="7319538" y="1388056"/>
                <a:ext cx="597507" cy="213178"/>
              </a:xfrm>
              <a:custGeom>
                <a:avLst/>
                <a:gdLst>
                  <a:gd name="connsiteX0" fmla="*/ 0 w 1216152"/>
                  <a:gd name="connsiteY0" fmla="*/ 914400 h 914400"/>
                  <a:gd name="connsiteX1" fmla="*/ 228600 w 1216152"/>
                  <a:gd name="connsiteY1" fmla="*/ 0 h 914400"/>
                  <a:gd name="connsiteX2" fmla="*/ 1216152 w 1216152"/>
                  <a:gd name="connsiteY2" fmla="*/ 0 h 914400"/>
                  <a:gd name="connsiteX3" fmla="*/ 987552 w 1216152"/>
                  <a:gd name="connsiteY3" fmla="*/ 914400 h 914400"/>
                  <a:gd name="connsiteX4" fmla="*/ 0 w 1216152"/>
                  <a:gd name="connsiteY4" fmla="*/ 914400 h 914400"/>
                  <a:gd name="connsiteX0" fmla="*/ 0 w 1441340"/>
                  <a:gd name="connsiteY0" fmla="*/ 914400 h 914400"/>
                  <a:gd name="connsiteX1" fmla="*/ 228600 w 1441340"/>
                  <a:gd name="connsiteY1" fmla="*/ 0 h 914400"/>
                  <a:gd name="connsiteX2" fmla="*/ 1441340 w 1441340"/>
                  <a:gd name="connsiteY2" fmla="*/ 0 h 914400"/>
                  <a:gd name="connsiteX3" fmla="*/ 987552 w 1441340"/>
                  <a:gd name="connsiteY3" fmla="*/ 914400 h 914400"/>
                  <a:gd name="connsiteX4" fmla="*/ 0 w 1441340"/>
                  <a:gd name="connsiteY4" fmla="*/ 914400 h 914400"/>
                  <a:gd name="connsiteX0" fmla="*/ 0 w 1673352"/>
                  <a:gd name="connsiteY0" fmla="*/ 921224 h 921224"/>
                  <a:gd name="connsiteX1" fmla="*/ 460612 w 1673352"/>
                  <a:gd name="connsiteY1" fmla="*/ 0 h 921224"/>
                  <a:gd name="connsiteX2" fmla="*/ 1673352 w 1673352"/>
                  <a:gd name="connsiteY2" fmla="*/ 0 h 921224"/>
                  <a:gd name="connsiteX3" fmla="*/ 1219564 w 1673352"/>
                  <a:gd name="connsiteY3" fmla="*/ 914400 h 921224"/>
                  <a:gd name="connsiteX4" fmla="*/ 0 w 1673352"/>
                  <a:gd name="connsiteY4" fmla="*/ 921224 h 921224"/>
                  <a:gd name="connsiteX0" fmla="*/ 0 w 2146636"/>
                  <a:gd name="connsiteY0" fmla="*/ 921224 h 921224"/>
                  <a:gd name="connsiteX1" fmla="*/ 460612 w 2146636"/>
                  <a:gd name="connsiteY1" fmla="*/ 0 h 921224"/>
                  <a:gd name="connsiteX2" fmla="*/ 2146636 w 2146636"/>
                  <a:gd name="connsiteY2" fmla="*/ 6311 h 921224"/>
                  <a:gd name="connsiteX3" fmla="*/ 1219564 w 2146636"/>
                  <a:gd name="connsiteY3" fmla="*/ 914400 h 921224"/>
                  <a:gd name="connsiteX4" fmla="*/ 0 w 2146636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2058"/>
                  <a:gd name="connsiteY0" fmla="*/ 921224 h 921224"/>
                  <a:gd name="connsiteX1" fmla="*/ 902344 w 2582058"/>
                  <a:gd name="connsiteY1" fmla="*/ 0 h 921224"/>
                  <a:gd name="connsiteX2" fmla="*/ 2582058 w 2582058"/>
                  <a:gd name="connsiteY2" fmla="*/ 1 h 921224"/>
                  <a:gd name="connsiteX3" fmla="*/ 1661296 w 2582058"/>
                  <a:gd name="connsiteY3" fmla="*/ 914400 h 921224"/>
                  <a:gd name="connsiteX4" fmla="*/ 0 w 2582058"/>
                  <a:gd name="connsiteY4" fmla="*/ 921224 h 921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2058" h="921224">
                    <a:moveTo>
                      <a:pt x="0" y="921224"/>
                    </a:moveTo>
                    <a:lnTo>
                      <a:pt x="902344" y="0"/>
                    </a:lnTo>
                    <a:lnTo>
                      <a:pt x="2582058" y="1"/>
                    </a:lnTo>
                    <a:lnTo>
                      <a:pt x="1661296" y="914400"/>
                    </a:lnTo>
                    <a:lnTo>
                      <a:pt x="0" y="9212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" name="平行四辺形 19">
                <a:extLst>
                  <a:ext uri="{FF2B5EF4-FFF2-40B4-BE49-F238E27FC236}">
                    <a16:creationId xmlns:a16="http://schemas.microsoft.com/office/drawing/2014/main" xmlns="" id="{9F9952C5-570C-466A-825A-B9282E1FF791}"/>
                  </a:ext>
                </a:extLst>
              </p:cNvPr>
              <p:cNvSpPr/>
              <p:nvPr/>
            </p:nvSpPr>
            <p:spPr>
              <a:xfrm>
                <a:off x="7858456" y="1388056"/>
                <a:ext cx="597507" cy="213178"/>
              </a:xfrm>
              <a:custGeom>
                <a:avLst/>
                <a:gdLst>
                  <a:gd name="connsiteX0" fmla="*/ 0 w 1216152"/>
                  <a:gd name="connsiteY0" fmla="*/ 914400 h 914400"/>
                  <a:gd name="connsiteX1" fmla="*/ 228600 w 1216152"/>
                  <a:gd name="connsiteY1" fmla="*/ 0 h 914400"/>
                  <a:gd name="connsiteX2" fmla="*/ 1216152 w 1216152"/>
                  <a:gd name="connsiteY2" fmla="*/ 0 h 914400"/>
                  <a:gd name="connsiteX3" fmla="*/ 987552 w 1216152"/>
                  <a:gd name="connsiteY3" fmla="*/ 914400 h 914400"/>
                  <a:gd name="connsiteX4" fmla="*/ 0 w 1216152"/>
                  <a:gd name="connsiteY4" fmla="*/ 914400 h 914400"/>
                  <a:gd name="connsiteX0" fmla="*/ 0 w 1441340"/>
                  <a:gd name="connsiteY0" fmla="*/ 914400 h 914400"/>
                  <a:gd name="connsiteX1" fmla="*/ 228600 w 1441340"/>
                  <a:gd name="connsiteY1" fmla="*/ 0 h 914400"/>
                  <a:gd name="connsiteX2" fmla="*/ 1441340 w 1441340"/>
                  <a:gd name="connsiteY2" fmla="*/ 0 h 914400"/>
                  <a:gd name="connsiteX3" fmla="*/ 987552 w 1441340"/>
                  <a:gd name="connsiteY3" fmla="*/ 914400 h 914400"/>
                  <a:gd name="connsiteX4" fmla="*/ 0 w 1441340"/>
                  <a:gd name="connsiteY4" fmla="*/ 914400 h 914400"/>
                  <a:gd name="connsiteX0" fmla="*/ 0 w 1673352"/>
                  <a:gd name="connsiteY0" fmla="*/ 921224 h 921224"/>
                  <a:gd name="connsiteX1" fmla="*/ 460612 w 1673352"/>
                  <a:gd name="connsiteY1" fmla="*/ 0 h 921224"/>
                  <a:gd name="connsiteX2" fmla="*/ 1673352 w 1673352"/>
                  <a:gd name="connsiteY2" fmla="*/ 0 h 921224"/>
                  <a:gd name="connsiteX3" fmla="*/ 1219564 w 1673352"/>
                  <a:gd name="connsiteY3" fmla="*/ 914400 h 921224"/>
                  <a:gd name="connsiteX4" fmla="*/ 0 w 1673352"/>
                  <a:gd name="connsiteY4" fmla="*/ 921224 h 921224"/>
                  <a:gd name="connsiteX0" fmla="*/ 0 w 2146636"/>
                  <a:gd name="connsiteY0" fmla="*/ 921224 h 921224"/>
                  <a:gd name="connsiteX1" fmla="*/ 460612 w 2146636"/>
                  <a:gd name="connsiteY1" fmla="*/ 0 h 921224"/>
                  <a:gd name="connsiteX2" fmla="*/ 2146636 w 2146636"/>
                  <a:gd name="connsiteY2" fmla="*/ 6311 h 921224"/>
                  <a:gd name="connsiteX3" fmla="*/ 1219564 w 2146636"/>
                  <a:gd name="connsiteY3" fmla="*/ 914400 h 921224"/>
                  <a:gd name="connsiteX4" fmla="*/ 0 w 2146636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2058"/>
                  <a:gd name="connsiteY0" fmla="*/ 921224 h 921224"/>
                  <a:gd name="connsiteX1" fmla="*/ 902344 w 2582058"/>
                  <a:gd name="connsiteY1" fmla="*/ 0 h 921224"/>
                  <a:gd name="connsiteX2" fmla="*/ 2582058 w 2582058"/>
                  <a:gd name="connsiteY2" fmla="*/ 1 h 921224"/>
                  <a:gd name="connsiteX3" fmla="*/ 1661296 w 2582058"/>
                  <a:gd name="connsiteY3" fmla="*/ 914400 h 921224"/>
                  <a:gd name="connsiteX4" fmla="*/ 0 w 2582058"/>
                  <a:gd name="connsiteY4" fmla="*/ 921224 h 921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2058" h="921224">
                    <a:moveTo>
                      <a:pt x="0" y="921224"/>
                    </a:moveTo>
                    <a:lnTo>
                      <a:pt x="902344" y="0"/>
                    </a:lnTo>
                    <a:lnTo>
                      <a:pt x="2582058" y="1"/>
                    </a:lnTo>
                    <a:lnTo>
                      <a:pt x="1661296" y="914400"/>
                    </a:lnTo>
                    <a:lnTo>
                      <a:pt x="0" y="9212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平行四辺形 19">
                <a:extLst>
                  <a:ext uri="{FF2B5EF4-FFF2-40B4-BE49-F238E27FC236}">
                    <a16:creationId xmlns:a16="http://schemas.microsoft.com/office/drawing/2014/main" xmlns="" id="{271F2244-8840-4B3D-9D25-34FCD1FCE31A}"/>
                  </a:ext>
                </a:extLst>
              </p:cNvPr>
              <p:cNvSpPr/>
              <p:nvPr/>
            </p:nvSpPr>
            <p:spPr>
              <a:xfrm>
                <a:off x="8397374" y="1388056"/>
                <a:ext cx="597507" cy="213178"/>
              </a:xfrm>
              <a:custGeom>
                <a:avLst/>
                <a:gdLst>
                  <a:gd name="connsiteX0" fmla="*/ 0 w 1216152"/>
                  <a:gd name="connsiteY0" fmla="*/ 914400 h 914400"/>
                  <a:gd name="connsiteX1" fmla="*/ 228600 w 1216152"/>
                  <a:gd name="connsiteY1" fmla="*/ 0 h 914400"/>
                  <a:gd name="connsiteX2" fmla="*/ 1216152 w 1216152"/>
                  <a:gd name="connsiteY2" fmla="*/ 0 h 914400"/>
                  <a:gd name="connsiteX3" fmla="*/ 987552 w 1216152"/>
                  <a:gd name="connsiteY3" fmla="*/ 914400 h 914400"/>
                  <a:gd name="connsiteX4" fmla="*/ 0 w 1216152"/>
                  <a:gd name="connsiteY4" fmla="*/ 914400 h 914400"/>
                  <a:gd name="connsiteX0" fmla="*/ 0 w 1441340"/>
                  <a:gd name="connsiteY0" fmla="*/ 914400 h 914400"/>
                  <a:gd name="connsiteX1" fmla="*/ 228600 w 1441340"/>
                  <a:gd name="connsiteY1" fmla="*/ 0 h 914400"/>
                  <a:gd name="connsiteX2" fmla="*/ 1441340 w 1441340"/>
                  <a:gd name="connsiteY2" fmla="*/ 0 h 914400"/>
                  <a:gd name="connsiteX3" fmla="*/ 987552 w 1441340"/>
                  <a:gd name="connsiteY3" fmla="*/ 914400 h 914400"/>
                  <a:gd name="connsiteX4" fmla="*/ 0 w 1441340"/>
                  <a:gd name="connsiteY4" fmla="*/ 914400 h 914400"/>
                  <a:gd name="connsiteX0" fmla="*/ 0 w 1673352"/>
                  <a:gd name="connsiteY0" fmla="*/ 921224 h 921224"/>
                  <a:gd name="connsiteX1" fmla="*/ 460612 w 1673352"/>
                  <a:gd name="connsiteY1" fmla="*/ 0 h 921224"/>
                  <a:gd name="connsiteX2" fmla="*/ 1673352 w 1673352"/>
                  <a:gd name="connsiteY2" fmla="*/ 0 h 921224"/>
                  <a:gd name="connsiteX3" fmla="*/ 1219564 w 1673352"/>
                  <a:gd name="connsiteY3" fmla="*/ 914400 h 921224"/>
                  <a:gd name="connsiteX4" fmla="*/ 0 w 1673352"/>
                  <a:gd name="connsiteY4" fmla="*/ 921224 h 921224"/>
                  <a:gd name="connsiteX0" fmla="*/ 0 w 2146636"/>
                  <a:gd name="connsiteY0" fmla="*/ 921224 h 921224"/>
                  <a:gd name="connsiteX1" fmla="*/ 460612 w 2146636"/>
                  <a:gd name="connsiteY1" fmla="*/ 0 h 921224"/>
                  <a:gd name="connsiteX2" fmla="*/ 2146636 w 2146636"/>
                  <a:gd name="connsiteY2" fmla="*/ 6311 h 921224"/>
                  <a:gd name="connsiteX3" fmla="*/ 1219564 w 2146636"/>
                  <a:gd name="connsiteY3" fmla="*/ 914400 h 921224"/>
                  <a:gd name="connsiteX4" fmla="*/ 0 w 2146636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2058"/>
                  <a:gd name="connsiteY0" fmla="*/ 921224 h 921224"/>
                  <a:gd name="connsiteX1" fmla="*/ 902344 w 2582058"/>
                  <a:gd name="connsiteY1" fmla="*/ 0 h 921224"/>
                  <a:gd name="connsiteX2" fmla="*/ 2582058 w 2582058"/>
                  <a:gd name="connsiteY2" fmla="*/ 1 h 921224"/>
                  <a:gd name="connsiteX3" fmla="*/ 1661296 w 2582058"/>
                  <a:gd name="connsiteY3" fmla="*/ 914400 h 921224"/>
                  <a:gd name="connsiteX4" fmla="*/ 0 w 2582058"/>
                  <a:gd name="connsiteY4" fmla="*/ 921224 h 921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2058" h="921224">
                    <a:moveTo>
                      <a:pt x="0" y="921224"/>
                    </a:moveTo>
                    <a:lnTo>
                      <a:pt x="902344" y="0"/>
                    </a:lnTo>
                    <a:lnTo>
                      <a:pt x="2582058" y="1"/>
                    </a:lnTo>
                    <a:lnTo>
                      <a:pt x="1661296" y="914400"/>
                    </a:lnTo>
                    <a:lnTo>
                      <a:pt x="0" y="9212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平行四辺形 19">
                <a:extLst>
                  <a:ext uri="{FF2B5EF4-FFF2-40B4-BE49-F238E27FC236}">
                    <a16:creationId xmlns:a16="http://schemas.microsoft.com/office/drawing/2014/main" xmlns="" id="{86276AD3-6AE1-4D09-BBCB-B8DBA4B3327D}"/>
                  </a:ext>
                </a:extLst>
              </p:cNvPr>
              <p:cNvSpPr/>
              <p:nvPr/>
            </p:nvSpPr>
            <p:spPr>
              <a:xfrm>
                <a:off x="8936300" y="1388056"/>
                <a:ext cx="597507" cy="213178"/>
              </a:xfrm>
              <a:custGeom>
                <a:avLst/>
                <a:gdLst>
                  <a:gd name="connsiteX0" fmla="*/ 0 w 1216152"/>
                  <a:gd name="connsiteY0" fmla="*/ 914400 h 914400"/>
                  <a:gd name="connsiteX1" fmla="*/ 228600 w 1216152"/>
                  <a:gd name="connsiteY1" fmla="*/ 0 h 914400"/>
                  <a:gd name="connsiteX2" fmla="*/ 1216152 w 1216152"/>
                  <a:gd name="connsiteY2" fmla="*/ 0 h 914400"/>
                  <a:gd name="connsiteX3" fmla="*/ 987552 w 1216152"/>
                  <a:gd name="connsiteY3" fmla="*/ 914400 h 914400"/>
                  <a:gd name="connsiteX4" fmla="*/ 0 w 1216152"/>
                  <a:gd name="connsiteY4" fmla="*/ 914400 h 914400"/>
                  <a:gd name="connsiteX0" fmla="*/ 0 w 1441340"/>
                  <a:gd name="connsiteY0" fmla="*/ 914400 h 914400"/>
                  <a:gd name="connsiteX1" fmla="*/ 228600 w 1441340"/>
                  <a:gd name="connsiteY1" fmla="*/ 0 h 914400"/>
                  <a:gd name="connsiteX2" fmla="*/ 1441340 w 1441340"/>
                  <a:gd name="connsiteY2" fmla="*/ 0 h 914400"/>
                  <a:gd name="connsiteX3" fmla="*/ 987552 w 1441340"/>
                  <a:gd name="connsiteY3" fmla="*/ 914400 h 914400"/>
                  <a:gd name="connsiteX4" fmla="*/ 0 w 1441340"/>
                  <a:gd name="connsiteY4" fmla="*/ 914400 h 914400"/>
                  <a:gd name="connsiteX0" fmla="*/ 0 w 1673352"/>
                  <a:gd name="connsiteY0" fmla="*/ 921224 h 921224"/>
                  <a:gd name="connsiteX1" fmla="*/ 460612 w 1673352"/>
                  <a:gd name="connsiteY1" fmla="*/ 0 h 921224"/>
                  <a:gd name="connsiteX2" fmla="*/ 1673352 w 1673352"/>
                  <a:gd name="connsiteY2" fmla="*/ 0 h 921224"/>
                  <a:gd name="connsiteX3" fmla="*/ 1219564 w 1673352"/>
                  <a:gd name="connsiteY3" fmla="*/ 914400 h 921224"/>
                  <a:gd name="connsiteX4" fmla="*/ 0 w 1673352"/>
                  <a:gd name="connsiteY4" fmla="*/ 921224 h 921224"/>
                  <a:gd name="connsiteX0" fmla="*/ 0 w 2146636"/>
                  <a:gd name="connsiteY0" fmla="*/ 921224 h 921224"/>
                  <a:gd name="connsiteX1" fmla="*/ 460612 w 2146636"/>
                  <a:gd name="connsiteY1" fmla="*/ 0 h 921224"/>
                  <a:gd name="connsiteX2" fmla="*/ 2146636 w 2146636"/>
                  <a:gd name="connsiteY2" fmla="*/ 6311 h 921224"/>
                  <a:gd name="connsiteX3" fmla="*/ 1219564 w 2146636"/>
                  <a:gd name="connsiteY3" fmla="*/ 914400 h 921224"/>
                  <a:gd name="connsiteX4" fmla="*/ 0 w 2146636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2058"/>
                  <a:gd name="connsiteY0" fmla="*/ 921224 h 921224"/>
                  <a:gd name="connsiteX1" fmla="*/ 902344 w 2582058"/>
                  <a:gd name="connsiteY1" fmla="*/ 0 h 921224"/>
                  <a:gd name="connsiteX2" fmla="*/ 2582058 w 2582058"/>
                  <a:gd name="connsiteY2" fmla="*/ 1 h 921224"/>
                  <a:gd name="connsiteX3" fmla="*/ 1661296 w 2582058"/>
                  <a:gd name="connsiteY3" fmla="*/ 914400 h 921224"/>
                  <a:gd name="connsiteX4" fmla="*/ 0 w 2582058"/>
                  <a:gd name="connsiteY4" fmla="*/ 921224 h 921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2058" h="921224">
                    <a:moveTo>
                      <a:pt x="0" y="921224"/>
                    </a:moveTo>
                    <a:lnTo>
                      <a:pt x="902344" y="0"/>
                    </a:lnTo>
                    <a:lnTo>
                      <a:pt x="2582058" y="1"/>
                    </a:lnTo>
                    <a:lnTo>
                      <a:pt x="1661296" y="914400"/>
                    </a:lnTo>
                    <a:lnTo>
                      <a:pt x="0" y="9212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平行四辺形 19">
                <a:extLst>
                  <a:ext uri="{FF2B5EF4-FFF2-40B4-BE49-F238E27FC236}">
                    <a16:creationId xmlns:a16="http://schemas.microsoft.com/office/drawing/2014/main" xmlns="" id="{B274603E-AC59-4AD2-86A8-0274F69B3193}"/>
                  </a:ext>
                </a:extLst>
              </p:cNvPr>
              <p:cNvSpPr/>
              <p:nvPr/>
            </p:nvSpPr>
            <p:spPr>
              <a:xfrm>
                <a:off x="9452504" y="1388056"/>
                <a:ext cx="597507" cy="213178"/>
              </a:xfrm>
              <a:custGeom>
                <a:avLst/>
                <a:gdLst>
                  <a:gd name="connsiteX0" fmla="*/ 0 w 1216152"/>
                  <a:gd name="connsiteY0" fmla="*/ 914400 h 914400"/>
                  <a:gd name="connsiteX1" fmla="*/ 228600 w 1216152"/>
                  <a:gd name="connsiteY1" fmla="*/ 0 h 914400"/>
                  <a:gd name="connsiteX2" fmla="*/ 1216152 w 1216152"/>
                  <a:gd name="connsiteY2" fmla="*/ 0 h 914400"/>
                  <a:gd name="connsiteX3" fmla="*/ 987552 w 1216152"/>
                  <a:gd name="connsiteY3" fmla="*/ 914400 h 914400"/>
                  <a:gd name="connsiteX4" fmla="*/ 0 w 1216152"/>
                  <a:gd name="connsiteY4" fmla="*/ 914400 h 914400"/>
                  <a:gd name="connsiteX0" fmla="*/ 0 w 1441340"/>
                  <a:gd name="connsiteY0" fmla="*/ 914400 h 914400"/>
                  <a:gd name="connsiteX1" fmla="*/ 228600 w 1441340"/>
                  <a:gd name="connsiteY1" fmla="*/ 0 h 914400"/>
                  <a:gd name="connsiteX2" fmla="*/ 1441340 w 1441340"/>
                  <a:gd name="connsiteY2" fmla="*/ 0 h 914400"/>
                  <a:gd name="connsiteX3" fmla="*/ 987552 w 1441340"/>
                  <a:gd name="connsiteY3" fmla="*/ 914400 h 914400"/>
                  <a:gd name="connsiteX4" fmla="*/ 0 w 1441340"/>
                  <a:gd name="connsiteY4" fmla="*/ 914400 h 914400"/>
                  <a:gd name="connsiteX0" fmla="*/ 0 w 1673352"/>
                  <a:gd name="connsiteY0" fmla="*/ 921224 h 921224"/>
                  <a:gd name="connsiteX1" fmla="*/ 460612 w 1673352"/>
                  <a:gd name="connsiteY1" fmla="*/ 0 h 921224"/>
                  <a:gd name="connsiteX2" fmla="*/ 1673352 w 1673352"/>
                  <a:gd name="connsiteY2" fmla="*/ 0 h 921224"/>
                  <a:gd name="connsiteX3" fmla="*/ 1219564 w 1673352"/>
                  <a:gd name="connsiteY3" fmla="*/ 914400 h 921224"/>
                  <a:gd name="connsiteX4" fmla="*/ 0 w 1673352"/>
                  <a:gd name="connsiteY4" fmla="*/ 921224 h 921224"/>
                  <a:gd name="connsiteX0" fmla="*/ 0 w 2146636"/>
                  <a:gd name="connsiteY0" fmla="*/ 921224 h 921224"/>
                  <a:gd name="connsiteX1" fmla="*/ 460612 w 2146636"/>
                  <a:gd name="connsiteY1" fmla="*/ 0 h 921224"/>
                  <a:gd name="connsiteX2" fmla="*/ 2146636 w 2146636"/>
                  <a:gd name="connsiteY2" fmla="*/ 6311 h 921224"/>
                  <a:gd name="connsiteX3" fmla="*/ 1219564 w 2146636"/>
                  <a:gd name="connsiteY3" fmla="*/ 914400 h 921224"/>
                  <a:gd name="connsiteX4" fmla="*/ 0 w 2146636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2058"/>
                  <a:gd name="connsiteY0" fmla="*/ 921224 h 921224"/>
                  <a:gd name="connsiteX1" fmla="*/ 902344 w 2582058"/>
                  <a:gd name="connsiteY1" fmla="*/ 0 h 921224"/>
                  <a:gd name="connsiteX2" fmla="*/ 2582058 w 2582058"/>
                  <a:gd name="connsiteY2" fmla="*/ 1 h 921224"/>
                  <a:gd name="connsiteX3" fmla="*/ 1661296 w 2582058"/>
                  <a:gd name="connsiteY3" fmla="*/ 914400 h 921224"/>
                  <a:gd name="connsiteX4" fmla="*/ 0 w 2582058"/>
                  <a:gd name="connsiteY4" fmla="*/ 921224 h 921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2058" h="921224">
                    <a:moveTo>
                      <a:pt x="0" y="921224"/>
                    </a:moveTo>
                    <a:lnTo>
                      <a:pt x="902344" y="0"/>
                    </a:lnTo>
                    <a:lnTo>
                      <a:pt x="2582058" y="1"/>
                    </a:lnTo>
                    <a:lnTo>
                      <a:pt x="1661296" y="914400"/>
                    </a:lnTo>
                    <a:lnTo>
                      <a:pt x="0" y="9212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8" name="平行四辺形 19">
                <a:extLst>
                  <a:ext uri="{FF2B5EF4-FFF2-40B4-BE49-F238E27FC236}">
                    <a16:creationId xmlns:a16="http://schemas.microsoft.com/office/drawing/2014/main" xmlns="" id="{DFBF979D-DA6B-45C2-A7CC-CEACB1E67A09}"/>
                  </a:ext>
                </a:extLst>
              </p:cNvPr>
              <p:cNvSpPr/>
              <p:nvPr/>
            </p:nvSpPr>
            <p:spPr>
              <a:xfrm>
                <a:off x="-225314" y="1388056"/>
                <a:ext cx="597507" cy="213178"/>
              </a:xfrm>
              <a:custGeom>
                <a:avLst/>
                <a:gdLst>
                  <a:gd name="connsiteX0" fmla="*/ 0 w 1216152"/>
                  <a:gd name="connsiteY0" fmla="*/ 914400 h 914400"/>
                  <a:gd name="connsiteX1" fmla="*/ 228600 w 1216152"/>
                  <a:gd name="connsiteY1" fmla="*/ 0 h 914400"/>
                  <a:gd name="connsiteX2" fmla="*/ 1216152 w 1216152"/>
                  <a:gd name="connsiteY2" fmla="*/ 0 h 914400"/>
                  <a:gd name="connsiteX3" fmla="*/ 987552 w 1216152"/>
                  <a:gd name="connsiteY3" fmla="*/ 914400 h 914400"/>
                  <a:gd name="connsiteX4" fmla="*/ 0 w 1216152"/>
                  <a:gd name="connsiteY4" fmla="*/ 914400 h 914400"/>
                  <a:gd name="connsiteX0" fmla="*/ 0 w 1441340"/>
                  <a:gd name="connsiteY0" fmla="*/ 914400 h 914400"/>
                  <a:gd name="connsiteX1" fmla="*/ 228600 w 1441340"/>
                  <a:gd name="connsiteY1" fmla="*/ 0 h 914400"/>
                  <a:gd name="connsiteX2" fmla="*/ 1441340 w 1441340"/>
                  <a:gd name="connsiteY2" fmla="*/ 0 h 914400"/>
                  <a:gd name="connsiteX3" fmla="*/ 987552 w 1441340"/>
                  <a:gd name="connsiteY3" fmla="*/ 914400 h 914400"/>
                  <a:gd name="connsiteX4" fmla="*/ 0 w 1441340"/>
                  <a:gd name="connsiteY4" fmla="*/ 914400 h 914400"/>
                  <a:gd name="connsiteX0" fmla="*/ 0 w 1673352"/>
                  <a:gd name="connsiteY0" fmla="*/ 921224 h 921224"/>
                  <a:gd name="connsiteX1" fmla="*/ 460612 w 1673352"/>
                  <a:gd name="connsiteY1" fmla="*/ 0 h 921224"/>
                  <a:gd name="connsiteX2" fmla="*/ 1673352 w 1673352"/>
                  <a:gd name="connsiteY2" fmla="*/ 0 h 921224"/>
                  <a:gd name="connsiteX3" fmla="*/ 1219564 w 1673352"/>
                  <a:gd name="connsiteY3" fmla="*/ 914400 h 921224"/>
                  <a:gd name="connsiteX4" fmla="*/ 0 w 1673352"/>
                  <a:gd name="connsiteY4" fmla="*/ 921224 h 921224"/>
                  <a:gd name="connsiteX0" fmla="*/ 0 w 2146636"/>
                  <a:gd name="connsiteY0" fmla="*/ 921224 h 921224"/>
                  <a:gd name="connsiteX1" fmla="*/ 460612 w 2146636"/>
                  <a:gd name="connsiteY1" fmla="*/ 0 h 921224"/>
                  <a:gd name="connsiteX2" fmla="*/ 2146636 w 2146636"/>
                  <a:gd name="connsiteY2" fmla="*/ 6311 h 921224"/>
                  <a:gd name="connsiteX3" fmla="*/ 1219564 w 2146636"/>
                  <a:gd name="connsiteY3" fmla="*/ 914400 h 921224"/>
                  <a:gd name="connsiteX4" fmla="*/ 0 w 2146636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8368"/>
                  <a:gd name="connsiteY0" fmla="*/ 921224 h 921224"/>
                  <a:gd name="connsiteX1" fmla="*/ 902344 w 2588368"/>
                  <a:gd name="connsiteY1" fmla="*/ 0 h 921224"/>
                  <a:gd name="connsiteX2" fmla="*/ 2588368 w 2588368"/>
                  <a:gd name="connsiteY2" fmla="*/ 6311 h 921224"/>
                  <a:gd name="connsiteX3" fmla="*/ 1661296 w 2588368"/>
                  <a:gd name="connsiteY3" fmla="*/ 914400 h 921224"/>
                  <a:gd name="connsiteX4" fmla="*/ 0 w 2588368"/>
                  <a:gd name="connsiteY4" fmla="*/ 921224 h 921224"/>
                  <a:gd name="connsiteX0" fmla="*/ 0 w 2582058"/>
                  <a:gd name="connsiteY0" fmla="*/ 921224 h 921224"/>
                  <a:gd name="connsiteX1" fmla="*/ 902344 w 2582058"/>
                  <a:gd name="connsiteY1" fmla="*/ 0 h 921224"/>
                  <a:gd name="connsiteX2" fmla="*/ 2582058 w 2582058"/>
                  <a:gd name="connsiteY2" fmla="*/ 1 h 921224"/>
                  <a:gd name="connsiteX3" fmla="*/ 1661296 w 2582058"/>
                  <a:gd name="connsiteY3" fmla="*/ 914400 h 921224"/>
                  <a:gd name="connsiteX4" fmla="*/ 0 w 2582058"/>
                  <a:gd name="connsiteY4" fmla="*/ 921224 h 921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82058" h="921224">
                    <a:moveTo>
                      <a:pt x="0" y="921224"/>
                    </a:moveTo>
                    <a:lnTo>
                      <a:pt x="902344" y="0"/>
                    </a:lnTo>
                    <a:lnTo>
                      <a:pt x="2582058" y="1"/>
                    </a:lnTo>
                    <a:lnTo>
                      <a:pt x="1661296" y="914400"/>
                    </a:lnTo>
                    <a:lnTo>
                      <a:pt x="0" y="92122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xmlns="" id="{7C68FFD7-9AD0-43BC-B8C7-A16CCBDD67D9}"/>
              </a:ext>
            </a:extLst>
          </p:cNvPr>
          <p:cNvSpPr/>
          <p:nvPr/>
        </p:nvSpPr>
        <p:spPr>
          <a:xfrm>
            <a:off x="5933203" y="108162"/>
            <a:ext cx="4088326" cy="3187818"/>
          </a:xfrm>
          <a:prstGeom prst="rect">
            <a:avLst/>
          </a:prstGeom>
          <a:solidFill>
            <a:srgbClr val="2E75B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6699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225</TotalTime>
  <Words>1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KHS-09</dc:creator>
  <cp:lastModifiedBy>清原 達也</cp:lastModifiedBy>
  <cp:revision>19</cp:revision>
  <dcterms:created xsi:type="dcterms:W3CDTF">2020-10-09T07:28:25Z</dcterms:created>
  <dcterms:modified xsi:type="dcterms:W3CDTF">2021-02-10T09:16:55Z</dcterms:modified>
</cp:coreProperties>
</file>