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C000"/>
    <a:srgbClr val="FFE101"/>
    <a:srgbClr val="920000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23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86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4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20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10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72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21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52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13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31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2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xmlns="" id="{D85712C3-E7BD-430D-8246-717F294FD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210"/>
            <a:ext cx="5933203" cy="3379790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0E4227A5-263C-4EF3-8EBA-C01808E96CB0}"/>
              </a:ext>
            </a:extLst>
          </p:cNvPr>
          <p:cNvSpPr/>
          <p:nvPr/>
        </p:nvSpPr>
        <p:spPr>
          <a:xfrm>
            <a:off x="4665679" y="2828166"/>
            <a:ext cx="629799" cy="166313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BF464A68-837F-4079-B1B4-B8073C6908AE}"/>
              </a:ext>
            </a:extLst>
          </p:cNvPr>
          <p:cNvSpPr/>
          <p:nvPr/>
        </p:nvSpPr>
        <p:spPr>
          <a:xfrm>
            <a:off x="-184558" y="3429000"/>
            <a:ext cx="10206088" cy="3187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EA21F46C-1D55-457D-9418-9C4CF7ECEB4E}"/>
              </a:ext>
            </a:extLst>
          </p:cNvPr>
          <p:cNvSpPr txBox="1"/>
          <p:nvPr/>
        </p:nvSpPr>
        <p:spPr>
          <a:xfrm>
            <a:off x="1" y="3945615"/>
            <a:ext cx="9906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0" b="1" dirty="0"/>
              <a:t>撮影許可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EFB2CEEB-313F-49EF-8642-7BF2BA10EBFF}"/>
              </a:ext>
            </a:extLst>
          </p:cNvPr>
          <p:cNvSpPr/>
          <p:nvPr/>
        </p:nvSpPr>
        <p:spPr>
          <a:xfrm>
            <a:off x="5933203" y="108162"/>
            <a:ext cx="4088326" cy="3187818"/>
          </a:xfrm>
          <a:prstGeom prst="rect">
            <a:avLst/>
          </a:prstGeom>
          <a:solidFill>
            <a:srgbClr val="FFC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584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2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KHS-09</dc:creator>
  <cp:lastModifiedBy>清原 達也</cp:lastModifiedBy>
  <cp:revision>19</cp:revision>
  <dcterms:created xsi:type="dcterms:W3CDTF">2020-10-09T07:28:25Z</dcterms:created>
  <dcterms:modified xsi:type="dcterms:W3CDTF">2021-02-10T09:16:46Z</dcterms:modified>
</cp:coreProperties>
</file>