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FFC000"/>
    <a:srgbClr val="FFE101"/>
    <a:srgbClr val="920000"/>
    <a:srgbClr val="008E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0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8D55-744E-4B8B-AA1E-A68E72220DBB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6661-2136-4414-8CD6-3C6FD15B7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3237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8D55-744E-4B8B-AA1E-A68E72220DBB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6661-2136-4414-8CD6-3C6FD15B7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863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8D55-744E-4B8B-AA1E-A68E72220DBB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6661-2136-4414-8CD6-3C6FD15B7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242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8D55-744E-4B8B-AA1E-A68E72220DBB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6661-2136-4414-8CD6-3C6FD15B7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8203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8D55-744E-4B8B-AA1E-A68E72220DBB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6661-2136-4414-8CD6-3C6FD15B7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1107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8D55-744E-4B8B-AA1E-A68E72220DBB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6661-2136-4414-8CD6-3C6FD15B7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8720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8D55-744E-4B8B-AA1E-A68E72220DBB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6661-2136-4414-8CD6-3C6FD15B7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421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8D55-744E-4B8B-AA1E-A68E72220DBB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6661-2136-4414-8CD6-3C6FD15B7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700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8D55-744E-4B8B-AA1E-A68E72220DBB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6661-2136-4414-8CD6-3C6FD15B7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1523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8D55-744E-4B8B-AA1E-A68E72220DBB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6661-2136-4414-8CD6-3C6FD15B7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7133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8D55-744E-4B8B-AA1E-A68E72220DBB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6661-2136-4414-8CD6-3C6FD15B7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7316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38D55-744E-4B8B-AA1E-A68E72220DBB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96661-2136-4414-8CD6-3C6FD15B7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026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xmlns="" id="{7B7446E1-5CC3-4DE7-BC28-1A52C0F3A1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9832"/>
            <a:ext cx="5518557" cy="3143591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xmlns="" id="{46167DB1-AA55-4C06-9621-C9CA862D172B}"/>
              </a:ext>
            </a:extLst>
          </p:cNvPr>
          <p:cNvSpPr/>
          <p:nvPr/>
        </p:nvSpPr>
        <p:spPr>
          <a:xfrm>
            <a:off x="4665679" y="2828166"/>
            <a:ext cx="629799" cy="1663139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xmlns="" id="{BF464A68-837F-4079-B1B4-B8073C6908AE}"/>
              </a:ext>
            </a:extLst>
          </p:cNvPr>
          <p:cNvSpPr/>
          <p:nvPr/>
        </p:nvSpPr>
        <p:spPr>
          <a:xfrm>
            <a:off x="0" y="3370005"/>
            <a:ext cx="9906000" cy="3187818"/>
          </a:xfrm>
          <a:prstGeom prst="rect">
            <a:avLst/>
          </a:prstGeom>
          <a:solidFill>
            <a:srgbClr val="920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xmlns="" id="{EA21F46C-1D55-457D-9418-9C4CF7ECEB4E}"/>
              </a:ext>
            </a:extLst>
          </p:cNvPr>
          <p:cNvSpPr txBox="1"/>
          <p:nvPr/>
        </p:nvSpPr>
        <p:spPr>
          <a:xfrm>
            <a:off x="1" y="4464942"/>
            <a:ext cx="99060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3000" b="1" spc="600" dirty="0">
                <a:solidFill>
                  <a:schemeClr val="bg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生徒会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xmlns="" id="{C36564E5-AAC7-4002-9971-5CAC9D15D245}"/>
              </a:ext>
            </a:extLst>
          </p:cNvPr>
          <p:cNvSpPr txBox="1"/>
          <p:nvPr/>
        </p:nvSpPr>
        <p:spPr>
          <a:xfrm>
            <a:off x="0" y="3603168"/>
            <a:ext cx="9906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000" b="1" spc="600" dirty="0">
                <a:solidFill>
                  <a:schemeClr val="bg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さかえ中学校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xmlns="" id="{5F02C8F1-2E2F-46D4-BCF8-AAFEB64678E9}"/>
              </a:ext>
            </a:extLst>
          </p:cNvPr>
          <p:cNvSpPr/>
          <p:nvPr/>
        </p:nvSpPr>
        <p:spPr>
          <a:xfrm>
            <a:off x="5518557" y="108162"/>
            <a:ext cx="4495597" cy="3187818"/>
          </a:xfrm>
          <a:prstGeom prst="rect">
            <a:avLst/>
          </a:prstGeom>
          <a:solidFill>
            <a:srgbClr val="920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0116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225</TotalTime>
  <Words>3</Words>
  <Application>Microsoft Office PowerPoint</Application>
  <PresentationFormat>A4 210 x 297 mm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游ゴシック</vt:lpstr>
      <vt:lpstr>游ゴシック Light</vt:lpstr>
      <vt:lpstr>游明朝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KHS-09</dc:creator>
  <cp:lastModifiedBy>清原 達也</cp:lastModifiedBy>
  <cp:revision>19</cp:revision>
  <dcterms:created xsi:type="dcterms:W3CDTF">2020-10-09T07:28:25Z</dcterms:created>
  <dcterms:modified xsi:type="dcterms:W3CDTF">2021-02-10T09:16:34Z</dcterms:modified>
</cp:coreProperties>
</file>