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FFC000"/>
    <a:srgbClr val="FFE101"/>
    <a:srgbClr val="920000"/>
    <a:srgbClr val="008E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0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8D55-744E-4B8B-AA1E-A68E72220DBB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6661-2136-4414-8CD6-3C6FD15B7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3237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8D55-744E-4B8B-AA1E-A68E72220DBB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6661-2136-4414-8CD6-3C6FD15B7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863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8D55-744E-4B8B-AA1E-A68E72220DBB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6661-2136-4414-8CD6-3C6FD15B7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242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8D55-744E-4B8B-AA1E-A68E72220DBB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6661-2136-4414-8CD6-3C6FD15B7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8203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8D55-744E-4B8B-AA1E-A68E72220DBB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6661-2136-4414-8CD6-3C6FD15B7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1107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8D55-744E-4B8B-AA1E-A68E72220DBB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6661-2136-4414-8CD6-3C6FD15B7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8720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8D55-744E-4B8B-AA1E-A68E72220DBB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6661-2136-4414-8CD6-3C6FD15B7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421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8D55-744E-4B8B-AA1E-A68E72220DBB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6661-2136-4414-8CD6-3C6FD15B7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700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8D55-744E-4B8B-AA1E-A68E72220DBB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6661-2136-4414-8CD6-3C6FD15B7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1523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8D55-744E-4B8B-AA1E-A68E72220DBB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6661-2136-4414-8CD6-3C6FD15B7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7133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8D55-744E-4B8B-AA1E-A68E72220DBB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96661-2136-4414-8CD6-3C6FD15B7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7316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38D55-744E-4B8B-AA1E-A68E72220DBB}" type="datetimeFigureOut">
              <a:rPr kumimoji="1" lang="ja-JP" altLang="en-US" smtClean="0"/>
              <a:t>2021/2/10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96661-2136-4414-8CD6-3C6FD15B76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026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xmlns="" id="{FC1AA08B-5BD7-40E1-BDE5-4CAEFD0F1F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8904"/>
            <a:ext cx="5908276" cy="3365591"/>
          </a:xfrm>
          <a:prstGeom prst="rect">
            <a:avLst/>
          </a:prstGeo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xmlns="" id="{CD9B591D-2616-44E0-9744-8B8327D28589}"/>
              </a:ext>
            </a:extLst>
          </p:cNvPr>
          <p:cNvSpPr/>
          <p:nvPr/>
        </p:nvSpPr>
        <p:spPr>
          <a:xfrm>
            <a:off x="4665679" y="2828166"/>
            <a:ext cx="629799" cy="1663139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xmlns="" id="{BF464A68-837F-4079-B1B4-B8073C6908AE}"/>
              </a:ext>
            </a:extLst>
          </p:cNvPr>
          <p:cNvSpPr/>
          <p:nvPr/>
        </p:nvSpPr>
        <p:spPr>
          <a:xfrm>
            <a:off x="-191729" y="3429000"/>
            <a:ext cx="10213257" cy="3187818"/>
          </a:xfrm>
          <a:prstGeom prst="rect">
            <a:avLst/>
          </a:prstGeom>
          <a:solidFill>
            <a:srgbClr val="008E4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xmlns="" id="{EA21F46C-1D55-457D-9418-9C4CF7ECEB4E}"/>
              </a:ext>
            </a:extLst>
          </p:cNvPr>
          <p:cNvSpPr txBox="1"/>
          <p:nvPr/>
        </p:nvSpPr>
        <p:spPr>
          <a:xfrm>
            <a:off x="1" y="3945615"/>
            <a:ext cx="9906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0" b="1" dirty="0">
                <a:solidFill>
                  <a:srgbClr val="FFFF00"/>
                </a:solidFill>
              </a:rPr>
              <a:t>安　 全</a:t>
            </a:r>
          </a:p>
        </p:txBody>
      </p:sp>
      <p:sp>
        <p:nvSpPr>
          <p:cNvPr id="2" name="十字形 1">
            <a:extLst>
              <a:ext uri="{FF2B5EF4-FFF2-40B4-BE49-F238E27FC236}">
                <a16:creationId xmlns:a16="http://schemas.microsoft.com/office/drawing/2014/main" xmlns="" id="{940D13FC-A95A-49B1-8322-D73F033A2BFF}"/>
              </a:ext>
            </a:extLst>
          </p:cNvPr>
          <p:cNvSpPr/>
          <p:nvPr/>
        </p:nvSpPr>
        <p:spPr>
          <a:xfrm>
            <a:off x="4281880" y="4376956"/>
            <a:ext cx="1359017" cy="1359017"/>
          </a:xfrm>
          <a:prstGeom prst="plus">
            <a:avLst>
              <a:gd name="adj" fmla="val 3364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xmlns="" id="{E21A6B73-1425-4EB9-9A7E-E1E063DD9E84}"/>
              </a:ext>
            </a:extLst>
          </p:cNvPr>
          <p:cNvCxnSpPr>
            <a:cxnSpLocks/>
          </p:cNvCxnSpPr>
          <p:nvPr/>
        </p:nvCxnSpPr>
        <p:spPr>
          <a:xfrm>
            <a:off x="-191729" y="3695041"/>
            <a:ext cx="10213257" cy="0"/>
          </a:xfrm>
          <a:prstGeom prst="line">
            <a:avLst/>
          </a:prstGeom>
          <a:ln w="174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xmlns="" id="{4FAA8892-BDDB-4832-9270-BA3D39CDE64C}"/>
              </a:ext>
            </a:extLst>
          </p:cNvPr>
          <p:cNvCxnSpPr>
            <a:cxnSpLocks/>
          </p:cNvCxnSpPr>
          <p:nvPr/>
        </p:nvCxnSpPr>
        <p:spPr>
          <a:xfrm>
            <a:off x="-191729" y="6346272"/>
            <a:ext cx="10213257" cy="4505"/>
          </a:xfrm>
          <a:prstGeom prst="line">
            <a:avLst/>
          </a:prstGeom>
          <a:ln w="174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xmlns="" id="{73DEE1CD-A567-4CB0-BE8F-67E8B1955B16}"/>
              </a:ext>
            </a:extLst>
          </p:cNvPr>
          <p:cNvSpPr/>
          <p:nvPr/>
        </p:nvSpPr>
        <p:spPr>
          <a:xfrm>
            <a:off x="5933203" y="108162"/>
            <a:ext cx="4088326" cy="3187818"/>
          </a:xfrm>
          <a:prstGeom prst="rect">
            <a:avLst/>
          </a:prstGeom>
          <a:solidFill>
            <a:srgbClr val="008E4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xmlns="" id="{D4A4ECF5-681A-444C-87B1-386973D84209}"/>
              </a:ext>
            </a:extLst>
          </p:cNvPr>
          <p:cNvCxnSpPr>
            <a:cxnSpLocks/>
          </p:cNvCxnSpPr>
          <p:nvPr/>
        </p:nvCxnSpPr>
        <p:spPr>
          <a:xfrm>
            <a:off x="5933202" y="374203"/>
            <a:ext cx="4088326" cy="0"/>
          </a:xfrm>
          <a:prstGeom prst="line">
            <a:avLst/>
          </a:prstGeom>
          <a:ln w="174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xmlns="" id="{C9B7BB6F-3AB8-4E99-8F95-577CA2E26015}"/>
              </a:ext>
            </a:extLst>
          </p:cNvPr>
          <p:cNvCxnSpPr>
            <a:cxnSpLocks/>
          </p:cNvCxnSpPr>
          <p:nvPr/>
        </p:nvCxnSpPr>
        <p:spPr>
          <a:xfrm>
            <a:off x="5933202" y="3029939"/>
            <a:ext cx="4088326" cy="0"/>
          </a:xfrm>
          <a:prstGeom prst="line">
            <a:avLst/>
          </a:prstGeom>
          <a:ln w="174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3744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225</TotalTime>
  <Words>1</Words>
  <Application>Microsoft Office PowerPoint</Application>
  <PresentationFormat>A4 210 x 297 mm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KHS-09</dc:creator>
  <cp:lastModifiedBy>清原 達也</cp:lastModifiedBy>
  <cp:revision>19</cp:revision>
  <dcterms:created xsi:type="dcterms:W3CDTF">2020-10-09T07:28:25Z</dcterms:created>
  <dcterms:modified xsi:type="dcterms:W3CDTF">2021-02-10T09:16:20Z</dcterms:modified>
</cp:coreProperties>
</file>